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4" r:id="rId1"/>
  </p:sldMasterIdLst>
  <p:notesMasterIdLst>
    <p:notesMasterId r:id="rId20"/>
  </p:notesMasterIdLst>
  <p:sldIdLst>
    <p:sldId id="256" r:id="rId2"/>
    <p:sldId id="276" r:id="rId3"/>
    <p:sldId id="278" r:id="rId4"/>
    <p:sldId id="258" r:id="rId5"/>
    <p:sldId id="259" r:id="rId6"/>
    <p:sldId id="260" r:id="rId7"/>
    <p:sldId id="273" r:id="rId8"/>
    <p:sldId id="274" r:id="rId9"/>
    <p:sldId id="261" r:id="rId10"/>
    <p:sldId id="263" r:id="rId11"/>
    <p:sldId id="264" r:id="rId12"/>
    <p:sldId id="265" r:id="rId13"/>
    <p:sldId id="267" r:id="rId14"/>
    <p:sldId id="270" r:id="rId15"/>
    <p:sldId id="271" r:id="rId16"/>
    <p:sldId id="275" r:id="rId17"/>
    <p:sldId id="272" r:id="rId18"/>
    <p:sldId id="277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0"/>
    <p:restoredTop sz="96208"/>
  </p:normalViewPr>
  <p:slideViewPr>
    <p:cSldViewPr snapToGrid="0" snapToObjects="1">
      <p:cViewPr varScale="1">
        <p:scale>
          <a:sx n="87" d="100"/>
          <a:sy n="87" d="100"/>
        </p:scale>
        <p:origin x="216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tiff>
</file>

<file path=ppt/media/image13.tiff>
</file>

<file path=ppt/media/image14.png>
</file>

<file path=ppt/media/image15.svg>
</file>

<file path=ppt/media/image16.tiff>
</file>

<file path=ppt/media/image2.png>
</file>

<file path=ppt/media/image3.tiff>
</file>

<file path=ppt/media/image4.tiff>
</file>

<file path=ppt/media/image5.tiff>
</file>

<file path=ppt/media/image6.jpg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de diapositiva 3"/>
          <p:cNvSpPr>
            <a:spLocks noGrp="1" noRot="1" noChangeAspect="1"/>
          </p:cNvSpPr>
          <p:nvPr>
            <p:ph type="sldImg" idx="1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2" name="Marcador de notas 429496729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10" descr="Imagen que contiene dibujo&#10;&#10;Descripción generada automáticamente">
            <a:extLst>
              <a:ext uri="{FF2B5EF4-FFF2-40B4-BE49-F238E27FC236}">
                <a16:creationId xmlns:a16="http://schemas.microsoft.com/office/drawing/2014/main" id="{A979C51D-BB22-2C4E-9C65-5F29C672B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83" y="337504"/>
            <a:ext cx="2103437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7088B9B-1816-B144-B9A0-709A02EA2DDC}"/>
              </a:ext>
            </a:extLst>
          </p:cNvPr>
          <p:cNvSpPr txBox="1"/>
          <p:nvPr userDrawn="1"/>
        </p:nvSpPr>
        <p:spPr>
          <a:xfrm>
            <a:off x="8758268" y="2253316"/>
            <a:ext cx="1425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>
                <a:solidFill>
                  <a:srgbClr val="C00000"/>
                </a:solidFill>
                <a:latin typeface="Helvetica" pitchFamily="2" charset="0"/>
              </a:rPr>
              <a:t>Lección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F4E9CAA2-3AC3-CF46-8987-6DE4697BA5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183659" y="2265497"/>
            <a:ext cx="1331935" cy="506412"/>
          </a:xfrm>
        </p:spPr>
        <p:txBody>
          <a:bodyPr rIns="0"/>
          <a:lstStyle>
            <a:lvl1pPr marL="0" indent="0" algn="r">
              <a:buFontTx/>
              <a:buNone/>
              <a:defRPr>
                <a:ln>
                  <a:noFill/>
                </a:ln>
                <a:solidFill>
                  <a:srgbClr val="C00000"/>
                </a:solidFill>
              </a:defRPr>
            </a:lvl1pPr>
            <a:lvl2pPr marL="342900" indent="0">
              <a:buNone/>
              <a:defRPr/>
            </a:lvl2pPr>
            <a:lvl5pPr marL="1371600" indent="0">
              <a:buNone/>
              <a:defRPr/>
            </a:lvl5pPr>
          </a:lstStyle>
          <a:p>
            <a:pPr lvl="0"/>
            <a:r>
              <a:rPr lang="es-ES" dirty="0"/>
              <a:t>0.0.1</a:t>
            </a:r>
            <a:endParaRPr lang="es-ES_tradnl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2FFEEA6-772B-0646-8C67-2D4081D4DDCF}"/>
              </a:ext>
            </a:extLst>
          </p:cNvPr>
          <p:cNvSpPr/>
          <p:nvPr userDrawn="1"/>
        </p:nvSpPr>
        <p:spPr>
          <a:xfrm>
            <a:off x="2993721" y="2778094"/>
            <a:ext cx="8521874" cy="19164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256767" y="2872074"/>
            <a:ext cx="8258828" cy="1701364"/>
          </a:xfrm>
          <a:prstGeom prst="rect">
            <a:avLst/>
          </a:prstGeom>
          <a:noFill/>
        </p:spPr>
        <p:txBody>
          <a:bodyPr anchor="ctr" anchorCtr="0"/>
          <a:lstStyle>
            <a:lvl1pPr algn="l">
              <a:defRPr sz="3200" baseline="0">
                <a:solidFill>
                  <a:srgbClr val="012C5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20F5CFF-123A-1244-B6AC-884CE5C72ADC}"/>
              </a:ext>
            </a:extLst>
          </p:cNvPr>
          <p:cNvSpPr/>
          <p:nvPr userDrawn="1"/>
        </p:nvSpPr>
        <p:spPr>
          <a:xfrm>
            <a:off x="10065377" y="4608556"/>
            <a:ext cx="1800000" cy="360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A37095F3-2F0F-284F-A196-30424556C66C}"/>
              </a:ext>
            </a:extLst>
          </p:cNvPr>
          <p:cNvSpPr/>
          <p:nvPr userDrawn="1"/>
        </p:nvSpPr>
        <p:spPr>
          <a:xfrm>
            <a:off x="2902348" y="2416785"/>
            <a:ext cx="1800000" cy="360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A0A1F3C9-7746-8C47-905E-B305C194E958}"/>
              </a:ext>
            </a:extLst>
          </p:cNvPr>
          <p:cNvSpPr/>
          <p:nvPr userDrawn="1"/>
        </p:nvSpPr>
        <p:spPr>
          <a:xfrm>
            <a:off x="2722348" y="2416785"/>
            <a:ext cx="360000" cy="1800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84F842A-E406-EB41-A220-A11694D3D82E}"/>
              </a:ext>
            </a:extLst>
          </p:cNvPr>
          <p:cNvSpPr/>
          <p:nvPr userDrawn="1"/>
        </p:nvSpPr>
        <p:spPr>
          <a:xfrm>
            <a:off x="11505377" y="3018034"/>
            <a:ext cx="360000" cy="1800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10759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07E9D003-136F-1A4C-B123-E3728D12A79A}"/>
              </a:ext>
            </a:extLst>
          </p:cNvPr>
          <p:cNvSpPr/>
          <p:nvPr/>
        </p:nvSpPr>
        <p:spPr>
          <a:xfrm>
            <a:off x="252413" y="981635"/>
            <a:ext cx="4435475" cy="4986725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_tradnl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>
          <a:xfrm>
            <a:off x="470199" y="1188311"/>
            <a:ext cx="3999901" cy="4580477"/>
          </a:xfrm>
        </p:spPr>
        <p:txBody>
          <a:bodyPr/>
          <a:lstStyle>
            <a:lvl1pPr marL="171450" indent="-171450">
              <a:lnSpc>
                <a:spcPct val="100000"/>
              </a:lnSpc>
              <a:buFont typeface="Wingdings" pitchFamily="2" charset="2"/>
              <a:buChar char="§"/>
              <a:defRPr/>
            </a:lvl1pPr>
            <a:lvl2pPr marL="514350" indent="-171450">
              <a:lnSpc>
                <a:spcPct val="100000"/>
              </a:lnSpc>
              <a:buFont typeface="Wingdings" pitchFamily="2" charset="2"/>
              <a:buChar char="§"/>
              <a:defRPr/>
            </a:lvl2pPr>
            <a:lvl3pPr marL="857250" indent="-171450">
              <a:lnSpc>
                <a:spcPct val="100000"/>
              </a:lnSpc>
              <a:buFont typeface="Wingdings" pitchFamily="2" charset="2"/>
              <a:buChar char="§"/>
              <a:defRPr/>
            </a:lvl3pPr>
            <a:lvl4pPr marL="1200150" indent="-171450">
              <a:lnSpc>
                <a:spcPct val="100000"/>
              </a:lnSpc>
              <a:buFont typeface="Wingdings" pitchFamily="2" charset="2"/>
              <a:buChar char="§"/>
              <a:defRPr/>
            </a:lvl4pPr>
            <a:lvl5pPr marL="1543050" indent="-171450">
              <a:lnSpc>
                <a:spcPct val="100000"/>
              </a:lnSpc>
              <a:buFont typeface="Wingdings" pitchFamily="2" charset="2"/>
              <a:buChar char="§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10" name="Marcador de posición de imagen 9"/>
          <p:cNvSpPr>
            <a:spLocks noGrp="1"/>
          </p:cNvSpPr>
          <p:nvPr>
            <p:ph type="pic" sz="quarter" idx="14"/>
          </p:nvPr>
        </p:nvSpPr>
        <p:spPr>
          <a:xfrm>
            <a:off x="4851576" y="989543"/>
            <a:ext cx="7188776" cy="4986725"/>
          </a:xfrm>
        </p:spPr>
        <p:txBody>
          <a:bodyPr rtlCol="0">
            <a:normAutofit/>
          </a:bodyPr>
          <a:lstStyle/>
          <a:p>
            <a:pPr lvl="0"/>
            <a:r>
              <a:rPr lang="es-ES" noProof="0"/>
              <a:t>Haga clic en el icono para agregar una imagen</a:t>
            </a:r>
            <a:endParaRPr lang="es-ES_tradnl" noProof="0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6"/>
          </p:nvPr>
        </p:nvSpPr>
        <p:spPr>
          <a:xfrm>
            <a:off x="6862234" y="6026754"/>
            <a:ext cx="5173133" cy="223837"/>
          </a:xfrm>
          <a:noFill/>
        </p:spPr>
        <p:txBody>
          <a:bodyPr/>
          <a:lstStyle>
            <a:lvl1pPr marL="0" indent="0" algn="r">
              <a:buNone/>
              <a:defRPr sz="105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rial Hebrew" pitchFamily="2" charset="-79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32155"/>
          </a:xfrm>
        </p:spPr>
        <p:txBody>
          <a:bodyPr lIns="540000"/>
          <a:lstStyle>
            <a:lvl1pPr>
              <a:defRPr>
                <a:solidFill>
                  <a:srgbClr val="012C58"/>
                </a:solidFill>
                <a:latin typeface="Helvetica" pitchFamily="2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4476EEB-F2E2-E148-B7ED-64D350881BC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  <p:sp>
        <p:nvSpPr>
          <p:cNvPr id="13" name="Marcador de texto 5">
            <a:extLst>
              <a:ext uri="{FF2B5EF4-FFF2-40B4-BE49-F238E27FC236}">
                <a16:creationId xmlns:a16="http://schemas.microsoft.com/office/drawing/2014/main" id="{4B1438EA-D341-984C-B179-91F35E8664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6482" y="6498587"/>
            <a:ext cx="5051425" cy="260123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487463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Comple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D606518-9329-E04B-B285-4108D833C6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D0EA712-FC93-2248-BC96-C7CB75FF7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32155"/>
          </a:xfrm>
        </p:spPr>
        <p:txBody>
          <a:bodyPr lIns="540000"/>
          <a:lstStyle>
            <a:lvl1pPr>
              <a:defRPr>
                <a:solidFill>
                  <a:srgbClr val="012C58"/>
                </a:solidFill>
                <a:latin typeface="Helvetica" pitchFamily="2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2853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1F40CE-0B7D-D742-9ED8-109DB6281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1EDDB8-79B0-DE46-ABE0-A0563FBD0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8F268E-9341-4443-B4C7-1C2FC7B43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4F035-D01F-4F08-92E4-20103553EAA5}" type="datetimeFigureOut">
              <a:rPr lang="ru-RU" smtClean="0"/>
              <a:t>02.06.2020</a:t>
            </a:fld>
            <a:endParaRPr lang="ru-RU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318EE4-E11D-AA4C-B7C7-3E83AD09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CCC2BF-39DB-3B41-BB19-B83D7913A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1641B-B392-4172-83FD-0B9BB4CE40BF}" type="slidenum">
              <a:rPr lang="ru-RU" smtClean="0"/>
              <a:t>‹Nº›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0345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" y="0"/>
            <a:ext cx="12191999" cy="720000"/>
          </a:xfrm>
        </p:spPr>
        <p:txBody>
          <a:bodyPr lIns="540000"/>
          <a:lstStyle>
            <a:lvl1pPr>
              <a:defRPr>
                <a:solidFill>
                  <a:srgbClr val="012C58"/>
                </a:solidFill>
                <a:latin typeface="Helvetica" pitchFamily="2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198" y="1124307"/>
            <a:ext cx="10515600" cy="5007551"/>
          </a:xfrm>
        </p:spPr>
        <p:txBody>
          <a:bodyPr/>
          <a:lstStyle>
            <a:lvl1pPr marL="171450" indent="-171450">
              <a:buFont typeface="Wingdings" pitchFamily="2" charset="2"/>
              <a:buChar char="§"/>
              <a:defRPr>
                <a:latin typeface="Helvetica" pitchFamily="2" charset="0"/>
              </a:defRPr>
            </a:lvl1pPr>
            <a:lvl2pPr marL="514350" indent="-171450">
              <a:buFont typeface="Wingdings" pitchFamily="2" charset="2"/>
              <a:buChar char="§"/>
              <a:defRPr>
                <a:latin typeface="Helvetica" pitchFamily="2" charset="0"/>
              </a:defRPr>
            </a:lvl2pPr>
            <a:lvl3pPr marL="857250" indent="-171450">
              <a:buFont typeface="Wingdings" pitchFamily="2" charset="2"/>
              <a:buChar char="§"/>
              <a:defRPr>
                <a:latin typeface="Helvetica" pitchFamily="2" charset="0"/>
              </a:defRPr>
            </a:lvl3pPr>
            <a:lvl4pPr marL="1200150" indent="-171450">
              <a:buFont typeface="Wingdings" pitchFamily="2" charset="2"/>
              <a:buChar char="§"/>
              <a:defRPr>
                <a:latin typeface="Helvetica" pitchFamily="2" charset="0"/>
              </a:defRPr>
            </a:lvl4pPr>
            <a:lvl5pPr marL="1543050" indent="-171450">
              <a:buFont typeface="Wingdings" pitchFamily="2" charset="2"/>
              <a:buChar char="§"/>
              <a:defRPr>
                <a:latin typeface="Helvetica" pitchFamily="2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F416C01C-B1F4-D645-8A8A-DB242B6EC7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CBCCB30-F9F4-7B41-8570-4A5E90797E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6482" y="6498587"/>
            <a:ext cx="5051425" cy="260123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931992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20000"/>
          </a:xfrm>
          <a:prstGeom prst="rect">
            <a:avLst/>
          </a:prstGeom>
        </p:spPr>
        <p:txBody>
          <a:bodyPr lIns="540000"/>
          <a:lstStyle>
            <a:lvl1pPr>
              <a:defRPr>
                <a:solidFill>
                  <a:srgbClr val="012C58"/>
                </a:solidFill>
                <a:latin typeface="Helvetica" pitchFamily="2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448972"/>
            <a:ext cx="5181600" cy="4727991"/>
          </a:xfrm>
        </p:spPr>
        <p:txBody>
          <a:bodyPr/>
          <a:lstStyle>
            <a:lvl1pPr marL="171450" indent="-171450">
              <a:lnSpc>
                <a:spcPct val="100000"/>
              </a:lnSpc>
              <a:buFont typeface="Wingdings" pitchFamily="2" charset="2"/>
              <a:buChar char="§"/>
              <a:defRPr baseline="0">
                <a:solidFill>
                  <a:srgbClr val="012C58"/>
                </a:solidFill>
                <a:latin typeface="Helvetica" pitchFamily="2" charset="0"/>
              </a:defRPr>
            </a:lvl1pPr>
            <a:lvl2pPr marL="5143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2pPr>
            <a:lvl3pPr marL="8572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3pPr>
            <a:lvl4pPr marL="12001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4pPr>
            <a:lvl5pPr marL="15430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448972"/>
            <a:ext cx="5181600" cy="4727991"/>
          </a:xfrm>
        </p:spPr>
        <p:txBody>
          <a:bodyPr/>
          <a:lstStyle>
            <a:lvl1pPr marL="171450" indent="-171450">
              <a:lnSpc>
                <a:spcPct val="100000"/>
              </a:lnSpc>
              <a:buFont typeface="Wingdings" pitchFamily="2" charset="2"/>
              <a:buChar char="§"/>
              <a:defRPr baseline="0">
                <a:solidFill>
                  <a:srgbClr val="012C58"/>
                </a:solidFill>
                <a:latin typeface="Helvetica" pitchFamily="2" charset="0"/>
              </a:defRPr>
            </a:lvl1pPr>
            <a:lvl2pPr marL="5143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2pPr>
            <a:lvl3pPr marL="8572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3pPr>
            <a:lvl4pPr marL="12001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4pPr>
            <a:lvl5pPr marL="15430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B33BFE-002F-6E4A-8288-504F2170A3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  <p:sp>
        <p:nvSpPr>
          <p:cNvPr id="8" name="Marcador de texto 5">
            <a:extLst>
              <a:ext uri="{FF2B5EF4-FFF2-40B4-BE49-F238E27FC236}">
                <a16:creationId xmlns:a16="http://schemas.microsoft.com/office/drawing/2014/main" id="{4AE28709-AFC0-454E-8372-8F09BDD87C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6482" y="6498587"/>
            <a:ext cx="5051425" cy="260123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956003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DD45872-A4D4-D84B-A429-2C9F76BB2E12}"/>
              </a:ext>
            </a:extLst>
          </p:cNvPr>
          <p:cNvSpPr/>
          <p:nvPr/>
        </p:nvSpPr>
        <p:spPr>
          <a:xfrm>
            <a:off x="7694613" y="988736"/>
            <a:ext cx="4378325" cy="489482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_tradnl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>
          <a:xfrm>
            <a:off x="8052084" y="1226119"/>
            <a:ext cx="3663381" cy="4396041"/>
          </a:xfrm>
        </p:spPr>
        <p:txBody>
          <a:bodyPr/>
          <a:lstStyle>
            <a:lvl1pPr marL="1714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1pPr>
            <a:lvl2pPr marL="5143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2pPr>
            <a:lvl3pPr marL="8572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3pPr>
            <a:lvl4pPr marL="12001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4pPr>
            <a:lvl5pPr marL="15430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10" name="Marcador de posición de imagen 9"/>
          <p:cNvSpPr>
            <a:spLocks noGrp="1"/>
          </p:cNvSpPr>
          <p:nvPr>
            <p:ph type="pic" sz="quarter" idx="14"/>
          </p:nvPr>
        </p:nvSpPr>
        <p:spPr>
          <a:xfrm>
            <a:off x="252000" y="988736"/>
            <a:ext cx="7092688" cy="4894823"/>
          </a:xfrm>
        </p:spPr>
        <p:txBody>
          <a:bodyPr rtlCol="0">
            <a:normAutofit/>
          </a:bodyPr>
          <a:lstStyle/>
          <a:p>
            <a:pPr lvl="0"/>
            <a:r>
              <a:rPr lang="es-ES" noProof="0"/>
              <a:t>Haga clic en el icono para agregar una imagen</a:t>
            </a:r>
            <a:endParaRPr lang="es-ES_tradnl" noProof="0" dirty="0"/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1" y="809"/>
            <a:ext cx="12191998" cy="720000"/>
          </a:xfrm>
          <a:prstGeom prst="rect">
            <a:avLst/>
          </a:prstGeom>
        </p:spPr>
        <p:txBody>
          <a:bodyPr lIns="540000"/>
          <a:lstStyle>
            <a:lvl1pPr>
              <a:defRPr>
                <a:solidFill>
                  <a:srgbClr val="012C58"/>
                </a:solidFill>
                <a:latin typeface="Helvetica" pitchFamily="2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11" name="Marcador de texto 2"/>
          <p:cNvSpPr>
            <a:spLocks noGrp="1"/>
          </p:cNvSpPr>
          <p:nvPr>
            <p:ph type="body" sz="quarter" idx="16"/>
          </p:nvPr>
        </p:nvSpPr>
        <p:spPr>
          <a:xfrm>
            <a:off x="252000" y="5962702"/>
            <a:ext cx="5173133" cy="223837"/>
          </a:xfrm>
          <a:noFill/>
        </p:spPr>
        <p:txBody>
          <a:bodyPr/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cs typeface="Arial Hebrew" pitchFamily="2" charset="-79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709A499-567A-F04E-A268-9A7D7F33165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  <p:sp>
        <p:nvSpPr>
          <p:cNvPr id="13" name="Marcador de texto 5">
            <a:extLst>
              <a:ext uri="{FF2B5EF4-FFF2-40B4-BE49-F238E27FC236}">
                <a16:creationId xmlns:a16="http://schemas.microsoft.com/office/drawing/2014/main" id="{AD9AD76F-828E-4A43-A410-5768547029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6482" y="6498587"/>
            <a:ext cx="5051425" cy="260123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143485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D8F9814-278F-654C-A137-9A6C3CB5E7E3}"/>
              </a:ext>
            </a:extLst>
          </p:cNvPr>
          <p:cNvSpPr/>
          <p:nvPr/>
        </p:nvSpPr>
        <p:spPr>
          <a:xfrm>
            <a:off x="-17463" y="0"/>
            <a:ext cx="12209463" cy="6858000"/>
          </a:xfrm>
          <a:prstGeom prst="rect">
            <a:avLst/>
          </a:prstGeom>
          <a:solidFill>
            <a:schemeClr val="tx2">
              <a:alpha val="6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_tradn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30C7029-FE0D-C644-AC8D-1C23825DC8B9}"/>
              </a:ext>
            </a:extLst>
          </p:cNvPr>
          <p:cNvSpPr/>
          <p:nvPr/>
        </p:nvSpPr>
        <p:spPr>
          <a:xfrm>
            <a:off x="838200" y="674688"/>
            <a:ext cx="10515600" cy="10509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_tradn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0FB9008F-89C7-7548-8162-C68995796A82}"/>
              </a:ext>
            </a:extLst>
          </p:cNvPr>
          <p:cNvSpPr/>
          <p:nvPr/>
        </p:nvSpPr>
        <p:spPr>
          <a:xfrm>
            <a:off x="838200" y="1725613"/>
            <a:ext cx="10515600" cy="44561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_tradnl"/>
          </a:p>
        </p:txBody>
      </p:sp>
      <p:pic>
        <p:nvPicPr>
          <p:cNvPr id="7" name="Gráfico 11" descr="Cabeza con engranajes">
            <a:extLst>
              <a:ext uri="{FF2B5EF4-FFF2-40B4-BE49-F238E27FC236}">
                <a16:creationId xmlns:a16="http://schemas.microsoft.com/office/drawing/2014/main" id="{1F83EF84-7174-E641-B843-A1656426A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0" y="757238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02310" y="783009"/>
            <a:ext cx="8318090" cy="835024"/>
          </a:xfrm>
          <a:prstGeom prst="rect">
            <a:avLst/>
          </a:prstGeom>
          <a:noFill/>
        </p:spPr>
        <p:txBody>
          <a:bodyPr/>
          <a:lstStyle>
            <a:lvl1pPr>
              <a:defRPr b="1"/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11"/>
          </p:nvPr>
        </p:nvSpPr>
        <p:spPr>
          <a:xfrm>
            <a:off x="1663700" y="2255838"/>
            <a:ext cx="9156700" cy="3467100"/>
          </a:xfrm>
        </p:spPr>
        <p:txBody>
          <a:bodyPr/>
          <a:lstStyle>
            <a:lvl1pPr marL="171450" indent="-171450">
              <a:lnSpc>
                <a:spcPct val="100000"/>
              </a:lnSpc>
              <a:buFont typeface="Wingdings" pitchFamily="2" charset="2"/>
              <a:buChar char="§"/>
              <a:defRPr/>
            </a:lvl1pPr>
            <a:lvl2pPr marL="514350" indent="-171450">
              <a:lnSpc>
                <a:spcPct val="100000"/>
              </a:lnSpc>
              <a:buFont typeface="Wingdings" pitchFamily="2" charset="2"/>
              <a:buChar char="§"/>
              <a:defRPr/>
            </a:lvl2pPr>
            <a:lvl3pPr marL="857250" indent="-171450">
              <a:lnSpc>
                <a:spcPct val="100000"/>
              </a:lnSpc>
              <a:buFont typeface="Wingdings" pitchFamily="2" charset="2"/>
              <a:buChar char="§"/>
              <a:defRPr/>
            </a:lvl3pPr>
            <a:lvl4pPr marL="1200150" indent="-171450">
              <a:lnSpc>
                <a:spcPct val="100000"/>
              </a:lnSpc>
              <a:buFont typeface="Wingdings" pitchFamily="2" charset="2"/>
              <a:buChar char="§"/>
              <a:defRPr/>
            </a:lvl4pPr>
            <a:lvl5pPr marL="1543050" indent="-171450">
              <a:lnSpc>
                <a:spcPct val="100000"/>
              </a:lnSpc>
              <a:buFont typeface="Wingdings" pitchFamily="2" charset="2"/>
              <a:buChar char="§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18598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posición de imagen 9"/>
          <p:cNvSpPr>
            <a:spLocks noGrp="1"/>
          </p:cNvSpPr>
          <p:nvPr>
            <p:ph type="pic" sz="quarter" idx="14"/>
          </p:nvPr>
        </p:nvSpPr>
        <p:spPr>
          <a:xfrm>
            <a:off x="0" y="11112"/>
            <a:ext cx="12192000" cy="6389688"/>
          </a:xfrm>
        </p:spPr>
        <p:txBody>
          <a:bodyPr rtlCol="0">
            <a:normAutofit/>
          </a:bodyPr>
          <a:lstStyle/>
          <a:p>
            <a:pPr lvl="0"/>
            <a:r>
              <a:rPr lang="es-ES" noProof="0"/>
              <a:t>Haga clic en el icono para agregar una imagen</a:t>
            </a:r>
            <a:endParaRPr lang="es-ES_tradnl" noProof="0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>
          <a:xfrm>
            <a:off x="6414483" y="537371"/>
            <a:ext cx="5441796" cy="5689599"/>
          </a:xfrm>
          <a:solidFill>
            <a:schemeClr val="bg1">
              <a:lumMod val="85000"/>
            </a:schemeClr>
          </a:solidFill>
        </p:spPr>
        <p:txBody>
          <a:bodyPr lIns="324000" anchor="ctr"/>
          <a:lstStyle>
            <a:lvl1pPr marL="171450" indent="-171450">
              <a:lnSpc>
                <a:spcPct val="100000"/>
              </a:lnSpc>
              <a:buSzPct val="100000"/>
              <a:buFont typeface="Wingdings" pitchFamily="2" charset="2"/>
              <a:buChar char="§"/>
              <a:defRPr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514350" indent="-171450">
              <a:lnSpc>
                <a:spcPct val="100000"/>
              </a:lnSpc>
              <a:buSzPct val="100000"/>
              <a:buFont typeface="Wingdings" pitchFamily="2" charset="2"/>
              <a:buChar char="§"/>
              <a:defRPr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2pPr>
            <a:lvl3pPr marL="857250" indent="-171450">
              <a:lnSpc>
                <a:spcPct val="100000"/>
              </a:lnSpc>
              <a:buSzPct val="100000"/>
              <a:buFont typeface="Wingdings" pitchFamily="2" charset="2"/>
              <a:buChar char="§"/>
              <a:defRPr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3pPr>
            <a:lvl4pPr marL="1200150" indent="-171450">
              <a:lnSpc>
                <a:spcPct val="100000"/>
              </a:lnSpc>
              <a:buSzPct val="100000"/>
              <a:buFont typeface="Wingdings" pitchFamily="2" charset="2"/>
              <a:buChar char="§"/>
              <a:defRPr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4pPr>
            <a:lvl5pPr marL="1543050" indent="-171450">
              <a:lnSpc>
                <a:spcPct val="100000"/>
              </a:lnSpc>
              <a:buSzPct val="100000"/>
              <a:buFont typeface="Wingdings" pitchFamily="2" charset="2"/>
              <a:buChar char="§"/>
              <a:defRPr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6"/>
          </p:nvPr>
        </p:nvSpPr>
        <p:spPr>
          <a:xfrm>
            <a:off x="0" y="6115052"/>
            <a:ext cx="5173133" cy="223837"/>
          </a:xfrm>
          <a:noFill/>
        </p:spPr>
        <p:txBody>
          <a:bodyPr/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cs typeface="Arial Hebrew" pitchFamily="2" charset="-79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549CBA3-8144-784C-8910-5D180E3E26C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  <p:sp>
        <p:nvSpPr>
          <p:cNvPr id="9" name="Marcador de texto 5">
            <a:extLst>
              <a:ext uri="{FF2B5EF4-FFF2-40B4-BE49-F238E27FC236}">
                <a16:creationId xmlns:a16="http://schemas.microsoft.com/office/drawing/2014/main" id="{0ADDEF74-FC2E-A947-AE77-930114BCA9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6482" y="6498587"/>
            <a:ext cx="5051425" cy="260123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986796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7E070539-D550-AD4B-BDFC-CCC21DEE1920}"/>
              </a:ext>
            </a:extLst>
          </p:cNvPr>
          <p:cNvSpPr/>
          <p:nvPr/>
        </p:nvSpPr>
        <p:spPr>
          <a:xfrm>
            <a:off x="4329113" y="1158875"/>
            <a:ext cx="3667125" cy="32416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_tradnl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9660B218-6940-F340-97DB-DCB2B0D1322B}"/>
              </a:ext>
            </a:extLst>
          </p:cNvPr>
          <p:cNvSpPr/>
          <p:nvPr/>
        </p:nvSpPr>
        <p:spPr>
          <a:xfrm>
            <a:off x="8272463" y="1158875"/>
            <a:ext cx="3667125" cy="32416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_tradnl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A3FEF640-EFB0-7141-B343-8363096F4BE2}"/>
              </a:ext>
            </a:extLst>
          </p:cNvPr>
          <p:cNvSpPr/>
          <p:nvPr/>
        </p:nvSpPr>
        <p:spPr>
          <a:xfrm>
            <a:off x="274638" y="1158875"/>
            <a:ext cx="3668712" cy="32416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_tradnl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>
          <a:xfrm>
            <a:off x="4328114" y="1169940"/>
            <a:ext cx="3669239" cy="3036301"/>
          </a:xfrm>
        </p:spPr>
        <p:txBody>
          <a:bodyPr/>
          <a:lstStyle>
            <a:lvl1pPr marL="171450" indent="-171450">
              <a:buFont typeface="Wingdings" pitchFamily="2" charset="2"/>
              <a:buChar char="§"/>
              <a:defRPr/>
            </a:lvl1pPr>
            <a:lvl2pPr marL="514350" indent="-171450">
              <a:buFont typeface="Wingdings" pitchFamily="2" charset="2"/>
              <a:buChar char="§"/>
              <a:defRPr/>
            </a:lvl2pPr>
            <a:lvl3pPr marL="857250" indent="-171450">
              <a:buFont typeface="Wingdings" pitchFamily="2" charset="2"/>
              <a:buChar char="§"/>
              <a:defRPr/>
            </a:lvl3pPr>
            <a:lvl4pPr marL="1200150" indent="-171450">
              <a:buFont typeface="Wingdings" pitchFamily="2" charset="2"/>
              <a:buChar char="§"/>
              <a:defRPr/>
            </a:lvl4pPr>
            <a:lvl5pPr marL="1543050" indent="-171450">
              <a:buFont typeface="Wingdings" pitchFamily="2" charset="2"/>
              <a:buChar char="§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6"/>
          </p:nvPr>
        </p:nvSpPr>
        <p:spPr>
          <a:xfrm>
            <a:off x="251885" y="6196490"/>
            <a:ext cx="3691516" cy="224631"/>
          </a:xfrm>
          <a:noFill/>
        </p:spPr>
        <p:txBody>
          <a:bodyPr/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cs typeface="Arial Hebrew" pitchFamily="2" charset="-79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32155"/>
          </a:xfrm>
          <a:prstGeom prst="rect">
            <a:avLst/>
          </a:prstGeom>
        </p:spPr>
        <p:txBody>
          <a:bodyPr lIns="540000"/>
          <a:lstStyle>
            <a:lvl1pPr>
              <a:defRPr>
                <a:solidFill>
                  <a:srgbClr val="012C58"/>
                </a:solidFill>
                <a:latin typeface="Helvetica" pitchFamily="2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13" name="Marcador de posición de imagen 9"/>
          <p:cNvSpPr>
            <a:spLocks noGrp="1"/>
          </p:cNvSpPr>
          <p:nvPr>
            <p:ph type="pic" sz="quarter" idx="18"/>
          </p:nvPr>
        </p:nvSpPr>
        <p:spPr>
          <a:xfrm>
            <a:off x="4328114" y="4530885"/>
            <a:ext cx="3669239" cy="1626552"/>
          </a:xfrm>
        </p:spPr>
        <p:txBody>
          <a:bodyPr rtlCol="0">
            <a:normAutofit/>
          </a:bodyPr>
          <a:lstStyle/>
          <a:p>
            <a:pPr lvl="0"/>
            <a:r>
              <a:rPr lang="es-ES" noProof="0"/>
              <a:t>Haga clic en el icono para agregar una imagen</a:t>
            </a:r>
            <a:endParaRPr lang="es-ES_tradnl" noProof="0" dirty="0"/>
          </a:p>
        </p:txBody>
      </p:sp>
      <p:sp>
        <p:nvSpPr>
          <p:cNvPr id="14" name="Marcador de posición de imagen 9"/>
          <p:cNvSpPr>
            <a:spLocks noGrp="1"/>
          </p:cNvSpPr>
          <p:nvPr>
            <p:ph type="pic" sz="quarter" idx="19"/>
          </p:nvPr>
        </p:nvSpPr>
        <p:spPr>
          <a:xfrm>
            <a:off x="8272463" y="4530885"/>
            <a:ext cx="3669239" cy="1626552"/>
          </a:xfrm>
        </p:spPr>
        <p:txBody>
          <a:bodyPr rtlCol="0">
            <a:normAutofit/>
          </a:bodyPr>
          <a:lstStyle/>
          <a:p>
            <a:pPr lvl="0"/>
            <a:r>
              <a:rPr lang="es-ES" noProof="0"/>
              <a:t>Haga clic en el icono para agregar una imagen</a:t>
            </a:r>
            <a:endParaRPr lang="es-ES_tradnl" noProof="0" dirty="0"/>
          </a:p>
        </p:txBody>
      </p:sp>
      <p:sp>
        <p:nvSpPr>
          <p:cNvPr id="15" name="Marcador de posición de imagen 9"/>
          <p:cNvSpPr>
            <a:spLocks noGrp="1"/>
          </p:cNvSpPr>
          <p:nvPr>
            <p:ph type="pic" sz="quarter" idx="20"/>
          </p:nvPr>
        </p:nvSpPr>
        <p:spPr>
          <a:xfrm>
            <a:off x="251885" y="4530885"/>
            <a:ext cx="3669239" cy="1626552"/>
          </a:xfrm>
        </p:spPr>
        <p:txBody>
          <a:bodyPr rtlCol="0">
            <a:normAutofit/>
          </a:bodyPr>
          <a:lstStyle/>
          <a:p>
            <a:pPr lvl="0"/>
            <a:r>
              <a:rPr lang="es-ES" noProof="0"/>
              <a:t>Haga clic en el icono para agregar una imagen</a:t>
            </a:r>
            <a:endParaRPr lang="es-ES_tradnl" noProof="0" dirty="0"/>
          </a:p>
        </p:txBody>
      </p:sp>
      <p:sp>
        <p:nvSpPr>
          <p:cNvPr id="16" name="Marcador de texto 7"/>
          <p:cNvSpPr>
            <a:spLocks noGrp="1"/>
          </p:cNvSpPr>
          <p:nvPr>
            <p:ph type="body" sz="quarter" idx="21"/>
          </p:nvPr>
        </p:nvSpPr>
        <p:spPr>
          <a:xfrm>
            <a:off x="8270878" y="1169940"/>
            <a:ext cx="3669239" cy="3036301"/>
          </a:xfrm>
        </p:spPr>
        <p:txBody>
          <a:bodyPr/>
          <a:lstStyle>
            <a:lvl1pPr marL="171450" indent="-171450">
              <a:buFont typeface="Wingdings" pitchFamily="2" charset="2"/>
              <a:buChar char="§"/>
              <a:defRPr/>
            </a:lvl1pPr>
            <a:lvl2pPr marL="514350" indent="-171450">
              <a:buFont typeface="Wingdings" pitchFamily="2" charset="2"/>
              <a:buChar char="§"/>
              <a:defRPr/>
            </a:lvl2pPr>
            <a:lvl3pPr marL="857250" indent="-171450">
              <a:buFont typeface="Wingdings" pitchFamily="2" charset="2"/>
              <a:buChar char="§"/>
              <a:defRPr/>
            </a:lvl3pPr>
            <a:lvl4pPr marL="1200150" indent="-171450">
              <a:buFont typeface="Wingdings" pitchFamily="2" charset="2"/>
              <a:buChar char="§"/>
              <a:defRPr/>
            </a:lvl4pPr>
            <a:lvl5pPr marL="1543050" indent="-171450">
              <a:buFont typeface="Wingdings" pitchFamily="2" charset="2"/>
              <a:buChar char="§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17" name="Marcador de texto 7"/>
          <p:cNvSpPr>
            <a:spLocks noGrp="1"/>
          </p:cNvSpPr>
          <p:nvPr>
            <p:ph type="body" sz="quarter" idx="22"/>
          </p:nvPr>
        </p:nvSpPr>
        <p:spPr>
          <a:xfrm>
            <a:off x="251885" y="1193474"/>
            <a:ext cx="3669239" cy="3012766"/>
          </a:xfrm>
        </p:spPr>
        <p:txBody>
          <a:bodyPr/>
          <a:lstStyle>
            <a:lvl1pPr marL="171450" indent="-171450">
              <a:lnSpc>
                <a:spcPct val="100000"/>
              </a:lnSpc>
              <a:buFont typeface="Wingdings" pitchFamily="2" charset="2"/>
              <a:buChar char="§"/>
              <a:defRPr/>
            </a:lvl1pPr>
            <a:lvl2pPr marL="514350" indent="-171450">
              <a:lnSpc>
                <a:spcPct val="100000"/>
              </a:lnSpc>
              <a:buFont typeface="Wingdings" pitchFamily="2" charset="2"/>
              <a:buChar char="§"/>
              <a:defRPr/>
            </a:lvl2pPr>
            <a:lvl3pPr marL="857250" indent="-171450">
              <a:lnSpc>
                <a:spcPct val="100000"/>
              </a:lnSpc>
              <a:buFont typeface="Wingdings" pitchFamily="2" charset="2"/>
              <a:buChar char="§"/>
              <a:defRPr/>
            </a:lvl3pPr>
            <a:lvl4pPr marL="1200150" indent="-171450">
              <a:lnSpc>
                <a:spcPct val="100000"/>
              </a:lnSpc>
              <a:buFont typeface="Wingdings" pitchFamily="2" charset="2"/>
              <a:buChar char="§"/>
              <a:defRPr/>
            </a:lvl4pPr>
            <a:lvl5pPr marL="1543050" indent="-171450">
              <a:lnSpc>
                <a:spcPct val="100000"/>
              </a:lnSpc>
              <a:buFont typeface="Wingdings" pitchFamily="2" charset="2"/>
              <a:buChar char="§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20" name="Marcador de texto 2"/>
          <p:cNvSpPr>
            <a:spLocks noGrp="1"/>
          </p:cNvSpPr>
          <p:nvPr>
            <p:ph type="body" sz="quarter" idx="23"/>
          </p:nvPr>
        </p:nvSpPr>
        <p:spPr>
          <a:xfrm>
            <a:off x="4328114" y="6196490"/>
            <a:ext cx="3691516" cy="224631"/>
          </a:xfrm>
          <a:noFill/>
        </p:spPr>
        <p:txBody>
          <a:bodyPr/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cs typeface="Arial Hebrew" pitchFamily="2" charset="-79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1" name="Marcador de texto 2"/>
          <p:cNvSpPr>
            <a:spLocks noGrp="1"/>
          </p:cNvSpPr>
          <p:nvPr>
            <p:ph type="body" sz="quarter" idx="24"/>
          </p:nvPr>
        </p:nvSpPr>
        <p:spPr>
          <a:xfrm>
            <a:off x="8293991" y="6186171"/>
            <a:ext cx="3691516" cy="224631"/>
          </a:xfrm>
          <a:noFill/>
        </p:spPr>
        <p:txBody>
          <a:bodyPr/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cs typeface="Arial Hebrew" pitchFamily="2" charset="-79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E2F7ABB-DCA1-2844-A304-52225BF883B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  <p:sp>
        <p:nvSpPr>
          <p:cNvPr id="23" name="Marcador de texto 5">
            <a:extLst>
              <a:ext uri="{FF2B5EF4-FFF2-40B4-BE49-F238E27FC236}">
                <a16:creationId xmlns:a16="http://schemas.microsoft.com/office/drawing/2014/main" id="{BABE2FC4-4EA8-954B-8D90-78B5FEDD7E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6482" y="6498587"/>
            <a:ext cx="5051425" cy="260123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424055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EE55191C-6972-EE4B-8D15-489EA9F11A10}"/>
              </a:ext>
            </a:extLst>
          </p:cNvPr>
          <p:cNvSpPr/>
          <p:nvPr/>
        </p:nvSpPr>
        <p:spPr>
          <a:xfrm>
            <a:off x="7544485" y="941294"/>
            <a:ext cx="4378325" cy="51544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_tradnl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>
          <a:xfrm>
            <a:off x="7901956" y="1333305"/>
            <a:ext cx="3663381" cy="4370468"/>
          </a:xfrm>
        </p:spPr>
        <p:txBody>
          <a:bodyPr/>
          <a:lstStyle>
            <a:lvl1pPr marL="1714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1pPr>
            <a:lvl2pPr marL="5143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2pPr>
            <a:lvl3pPr marL="8572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3pPr>
            <a:lvl4pPr marL="12001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4pPr>
            <a:lvl5pPr marL="1543050" indent="-171450">
              <a:lnSpc>
                <a:spcPct val="100000"/>
              </a:lnSpc>
              <a:buFont typeface="Wingdings" pitchFamily="2" charset="2"/>
              <a:buChar char="§"/>
              <a:defRPr>
                <a:latin typeface="Helvetica" pitchFamily="2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10" name="Marcador de posición de imagen 9"/>
          <p:cNvSpPr>
            <a:spLocks noGrp="1"/>
          </p:cNvSpPr>
          <p:nvPr>
            <p:ph type="pic" sz="quarter" idx="14"/>
          </p:nvPr>
        </p:nvSpPr>
        <p:spPr>
          <a:xfrm>
            <a:off x="252000" y="941295"/>
            <a:ext cx="7092688" cy="5154492"/>
          </a:xfrm>
        </p:spPr>
        <p:txBody>
          <a:bodyPr rtlCol="0">
            <a:normAutofit/>
          </a:bodyPr>
          <a:lstStyle/>
          <a:p>
            <a:pPr lvl="0"/>
            <a:r>
              <a:rPr lang="es-ES" noProof="0"/>
              <a:t>Haga clic en el icono para agregar una imagen</a:t>
            </a:r>
            <a:endParaRPr lang="es-ES_tradnl" noProof="0" dirty="0"/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809"/>
            <a:ext cx="12191999" cy="732155"/>
          </a:xfrm>
        </p:spPr>
        <p:txBody>
          <a:bodyPr lIns="540000"/>
          <a:lstStyle>
            <a:lvl1pPr>
              <a:defRPr>
                <a:solidFill>
                  <a:srgbClr val="012C58"/>
                </a:solidFill>
                <a:latin typeface="Helvetica" pitchFamily="2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11" name="Marcador de texto 2"/>
          <p:cNvSpPr>
            <a:spLocks noGrp="1"/>
          </p:cNvSpPr>
          <p:nvPr>
            <p:ph type="body" sz="quarter" idx="16"/>
          </p:nvPr>
        </p:nvSpPr>
        <p:spPr>
          <a:xfrm>
            <a:off x="252000" y="6095786"/>
            <a:ext cx="5173133" cy="223837"/>
          </a:xfrm>
          <a:noFill/>
        </p:spPr>
        <p:txBody>
          <a:bodyPr/>
          <a:lstStyle>
            <a:lvl1pPr marL="0" indent="0">
              <a:buNone/>
              <a:defRPr sz="1050">
                <a:solidFill>
                  <a:schemeClr val="bg1">
                    <a:lumMod val="65000"/>
                  </a:schemeClr>
                </a:solidFill>
                <a:latin typeface="Candara" panose="020E0502030303020204" pitchFamily="34" charset="0"/>
                <a:cs typeface="Arial Hebrew" pitchFamily="2" charset="-79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AB59A8D8-A47A-FC49-9DB7-7DA7F869440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  <p:sp>
        <p:nvSpPr>
          <p:cNvPr id="13" name="Marcador de texto 5">
            <a:extLst>
              <a:ext uri="{FF2B5EF4-FFF2-40B4-BE49-F238E27FC236}">
                <a16:creationId xmlns:a16="http://schemas.microsoft.com/office/drawing/2014/main" id="{56BB367A-8CF4-3E4A-908A-A3A1E444BB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6482" y="6498587"/>
            <a:ext cx="5051425" cy="260123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59339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B2FEE9-BD1B-C144-88AA-7DA4639D2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23" y="178733"/>
            <a:ext cx="7119584" cy="555075"/>
          </a:xfrm>
          <a:noFill/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6BCBBD41-6CE7-E54C-B4F0-8D620A80F821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8024813" y="178733"/>
            <a:ext cx="4013200" cy="618079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6B22E946-F462-9545-81A7-9F50AAD970D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7412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42496EB3-BC24-904E-ADBA-94CB73656E76}"/>
              </a:ext>
            </a:extLst>
          </p:cNvPr>
          <p:cNvSpPr/>
          <p:nvPr/>
        </p:nvSpPr>
        <p:spPr>
          <a:xfrm>
            <a:off x="5590131" y="6428866"/>
            <a:ext cx="6601868" cy="432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_tradnl"/>
          </a:p>
        </p:txBody>
      </p:sp>
      <p:sp>
        <p:nvSpPr>
          <p:cNvPr id="1027" name="Marcador de texto 2">
            <a:extLst>
              <a:ext uri="{FF2B5EF4-FFF2-40B4-BE49-F238E27FC236}">
                <a16:creationId xmlns:a16="http://schemas.microsoft.com/office/drawing/2014/main" id="{2AEFDF52-1B1F-2743-97E9-2981B55CF2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473932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 dirty="0"/>
              <a:t>Haga clic para modificar los estilos de texto del patrón</a:t>
            </a:r>
          </a:p>
          <a:p>
            <a:pPr lvl="1"/>
            <a:r>
              <a:rPr lang="es-ES" altLang="es-ES" dirty="0"/>
              <a:t>Segundo nivel</a:t>
            </a:r>
          </a:p>
          <a:p>
            <a:pPr lvl="2"/>
            <a:r>
              <a:rPr lang="es-ES" altLang="es-ES" dirty="0"/>
              <a:t>Tercer nivel</a:t>
            </a:r>
          </a:p>
          <a:p>
            <a:pPr lvl="3"/>
            <a:r>
              <a:rPr lang="es-ES" altLang="es-ES" dirty="0"/>
              <a:t>Cuarto nivel</a:t>
            </a:r>
          </a:p>
          <a:p>
            <a:pPr lvl="4"/>
            <a:r>
              <a:rPr lang="es-ES" altLang="es-ES" dirty="0"/>
              <a:t>Quinto nivel</a:t>
            </a:r>
            <a:endParaRPr lang="es-ES_tradnl" alt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AA76FC0-D1B5-004F-8A68-F633D62EF12A}"/>
              </a:ext>
            </a:extLst>
          </p:cNvPr>
          <p:cNvSpPr/>
          <p:nvPr/>
        </p:nvSpPr>
        <p:spPr>
          <a:xfrm>
            <a:off x="1" y="6428866"/>
            <a:ext cx="5561555" cy="432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_tradnl"/>
          </a:p>
        </p:txBody>
      </p:sp>
      <p:sp>
        <p:nvSpPr>
          <p:cNvPr id="3" name="Marcador de título 2">
            <a:extLst>
              <a:ext uri="{FF2B5EF4-FFF2-40B4-BE49-F238E27FC236}">
                <a16:creationId xmlns:a16="http://schemas.microsoft.com/office/drawing/2014/main" id="{9D3263C3-3D3B-C844-9070-735F6AD39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09"/>
            <a:ext cx="12191999" cy="720000"/>
          </a:xfrm>
          <a:prstGeom prst="rect">
            <a:avLst/>
          </a:prstGeom>
          <a:solidFill>
            <a:srgbClr val="D6DCE5"/>
          </a:solidFill>
        </p:spPr>
        <p:txBody>
          <a:bodyPr vert="horz" lIns="54000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ES_tradnl" dirty="0"/>
          </a:p>
        </p:txBody>
      </p:sp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66516FB7-D129-B141-A300-3E48CBD180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135" y="6457070"/>
            <a:ext cx="614289" cy="35438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A944B6A-FEDE-4CEA-903A-ED984DA63586}" type="slidenum">
              <a:rPr lang="ru-RU" smtClean="0"/>
              <a:pPr/>
              <a:t>‹Nº›</a:t>
            </a:fld>
            <a:endParaRPr lang="ru-RU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A940597-97C1-DD4F-B8EF-829D606D72BB}"/>
              </a:ext>
            </a:extLst>
          </p:cNvPr>
          <p:cNvSpPr txBox="1"/>
          <p:nvPr/>
        </p:nvSpPr>
        <p:spPr>
          <a:xfrm>
            <a:off x="28576" y="6503678"/>
            <a:ext cx="5424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>
                <a:solidFill>
                  <a:schemeClr val="bg1">
                    <a:lumMod val="65000"/>
                  </a:schemeClr>
                </a:solidFill>
              </a:rPr>
              <a:t>Carlos Iñiguez-</a:t>
            </a:r>
            <a:r>
              <a:rPr lang="es-ES_tradnl" sz="1400" dirty="0" err="1">
                <a:solidFill>
                  <a:schemeClr val="bg1">
                    <a:lumMod val="65000"/>
                  </a:schemeClr>
                </a:solidFill>
              </a:rPr>
              <a:t>Jarrín</a:t>
            </a:r>
            <a:r>
              <a:rPr lang="es-ES_tradnl" sz="1400" dirty="0">
                <a:solidFill>
                  <a:schemeClr val="bg1">
                    <a:lumMod val="65000"/>
                  </a:schemeClr>
                </a:solidFill>
              </a:rPr>
              <a:t>  ||  </a:t>
            </a:r>
            <a:r>
              <a:rPr lang="es-ES_tradnl" sz="1400" dirty="0">
                <a:solidFill>
                  <a:schemeClr val="bg1">
                    <a:lumMod val="50000"/>
                  </a:schemeClr>
                </a:solidFill>
              </a:rPr>
              <a:t>ORCID: </a:t>
            </a:r>
            <a:r>
              <a:rPr lang="es-ES_tradnl" sz="1400" dirty="0">
                <a:solidFill>
                  <a:schemeClr val="bg1">
                    <a:lumMod val="65000"/>
                  </a:schemeClr>
                </a:solidFill>
              </a:rPr>
              <a:t>https://</a:t>
            </a:r>
            <a:r>
              <a:rPr lang="es-ES_tradnl" sz="1400" dirty="0" err="1">
                <a:solidFill>
                  <a:schemeClr val="bg1">
                    <a:lumMod val="65000"/>
                  </a:schemeClr>
                </a:solidFill>
              </a:rPr>
              <a:t>orcid.org</a:t>
            </a:r>
            <a:r>
              <a:rPr lang="es-ES_tradnl" sz="1400" dirty="0">
                <a:solidFill>
                  <a:schemeClr val="bg1">
                    <a:lumMod val="65000"/>
                  </a:schemeClr>
                </a:solidFill>
              </a:rPr>
              <a:t>/0000-0003-1338-7542</a:t>
            </a:r>
          </a:p>
        </p:txBody>
      </p:sp>
    </p:spTree>
    <p:extLst>
      <p:ext uri="{BB962C8B-B14F-4D97-AF65-F5344CB8AC3E}">
        <p14:creationId xmlns:p14="http://schemas.microsoft.com/office/powerpoint/2010/main" val="1437705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  <p:sldLayoutId id="2147483977" r:id="rId1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 kern="1200" baseline="0">
          <a:solidFill>
            <a:schemeClr val="accent1">
              <a:lumMod val="50000"/>
            </a:schemeClr>
          </a:solidFill>
          <a:latin typeface="Verdana" panose="020B0604030504040204" pitchFamily="34" charset="0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342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685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0287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rtl="0" eaLnBrk="1" fontAlgn="base" hangingPunct="1">
        <a:lnSpc>
          <a:spcPct val="100000"/>
        </a:lnSpc>
        <a:spcBef>
          <a:spcPts val="600"/>
        </a:spcBef>
        <a:spcAft>
          <a:spcPts val="600"/>
        </a:spcAft>
        <a:buSzPct val="100000"/>
        <a:buFont typeface="Wingdings" pitchFamily="2" charset="2"/>
        <a:buChar char="§"/>
        <a:defRPr sz="2800" kern="1200" baseline="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514350" indent="-171450" algn="l" rtl="0" eaLnBrk="1" fontAlgn="base" hangingPunct="1">
        <a:lnSpc>
          <a:spcPct val="100000"/>
        </a:lnSpc>
        <a:spcBef>
          <a:spcPts val="600"/>
        </a:spcBef>
        <a:spcAft>
          <a:spcPts val="600"/>
        </a:spcAft>
        <a:buSzPct val="100000"/>
        <a:buFont typeface="Wingdings" pitchFamily="2" charset="2"/>
        <a:buChar char="§"/>
        <a:defRPr sz="2400" kern="1200" baseline="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857250" indent="-171450" algn="l" rtl="0" eaLnBrk="1" fontAlgn="base" hangingPunct="1">
        <a:lnSpc>
          <a:spcPct val="100000"/>
        </a:lnSpc>
        <a:spcBef>
          <a:spcPts val="600"/>
        </a:spcBef>
        <a:spcAft>
          <a:spcPts val="600"/>
        </a:spcAft>
        <a:buSzPct val="100000"/>
        <a:buFont typeface="Wingdings" pitchFamily="2" charset="2"/>
        <a:buChar char="§"/>
        <a:defRPr sz="2000" kern="1200" baseline="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200150" indent="-171450" algn="l" rtl="0" eaLnBrk="1" fontAlgn="base" hangingPunct="1">
        <a:lnSpc>
          <a:spcPct val="100000"/>
        </a:lnSpc>
        <a:spcBef>
          <a:spcPts val="600"/>
        </a:spcBef>
        <a:spcAft>
          <a:spcPts val="600"/>
        </a:spcAft>
        <a:buSzPct val="100000"/>
        <a:buFont typeface="Wingdings" pitchFamily="2" charset="2"/>
        <a:buChar char="§"/>
        <a:defRPr kern="1200" baseline="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1543050" indent="-171450" algn="l" rtl="0" eaLnBrk="1" fontAlgn="base" hangingPunct="1">
        <a:lnSpc>
          <a:spcPct val="100000"/>
        </a:lnSpc>
        <a:spcBef>
          <a:spcPts val="600"/>
        </a:spcBef>
        <a:spcAft>
          <a:spcPts val="600"/>
        </a:spcAft>
        <a:buSzPct val="100000"/>
        <a:buFont typeface="Wingdings" pitchFamily="2" charset="2"/>
        <a:buChar char="§"/>
        <a:defRPr kern="1200" baseline="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ihistoriauniversal.com/edad-contemporanea/revolucion-industrial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mesyautonomos.com/tecnologia/consejos-de-ergonomia-frente-al-ordenador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6orsmFndx_o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hyperlink" Target="https://www.youtube.com/watch?v=B6rKUf9DWRI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CF9E2E-1EE0-5944-9A37-4B2DD1B27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</a:p>
        </p:txBody>
      </p:sp>
      <p:sp>
        <p:nvSpPr>
          <p:cNvPr id="100" name="Marcador de número de diapositiva 99"/>
          <p:cNvSpPr>
            <a:spLocks noGrp="1"/>
          </p:cNvSpPr>
          <p:nvPr>
            <p:ph type="sldNum" sz="quarter" idx="4294967295"/>
          </p:nvPr>
        </p:nvSpPr>
        <p:spPr>
          <a:xfrm>
            <a:off x="10515600" y="6356350"/>
            <a:ext cx="1676400" cy="365125"/>
          </a:xfrm>
        </p:spPr>
        <p:txBody>
          <a:bodyPr/>
          <a:lstStyle/>
          <a:p>
            <a:fld id="{F84D40A2-C9E4-4952-ACF6-B78FBF242A93}" type="slidenum">
              <a:rPr lang="en-US" dirty="0" smtClean="0"/>
              <a:t>1</a:t>
            </a:fld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1641B-B392-4172-83FD-0B9BB4CE40BF}" type="slidenum">
              <a:rPr lang="en-US" dirty="0" smtClean="0"/>
              <a:t>10</a:t>
            </a:fld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688950" y="1473200"/>
            <a:ext cx="8826649" cy="4351338"/>
          </a:xfrm>
        </p:spPr>
        <p:txBody>
          <a:bodyPr/>
          <a:lstStyle/>
          <a:p>
            <a:r>
              <a:rPr lang="en-US" dirty="0"/>
              <a:t>Emerge la “</a:t>
            </a:r>
            <a:r>
              <a:rPr lang="en-US" dirty="0" err="1"/>
              <a:t>Ingeniería</a:t>
            </a:r>
            <a:r>
              <a:rPr lang="en-US" dirty="0"/>
              <a:t> del Software” producto de la “Crisis del Software”. </a:t>
            </a:r>
          </a:p>
          <a:p>
            <a:pPr lvl="1"/>
            <a:r>
              <a:rPr lang="en-US" dirty="0"/>
              <a:t>Toma interés los </a:t>
            </a:r>
            <a:r>
              <a:rPr lang="en-US" dirty="0" err="1"/>
              <a:t>requerimientos</a:t>
            </a:r>
            <a:r>
              <a:rPr lang="en-US" dirty="0"/>
              <a:t> “no-</a:t>
            </a:r>
            <a:r>
              <a:rPr lang="en-US" dirty="0" err="1"/>
              <a:t>funcionales</a:t>
            </a:r>
            <a:r>
              <a:rPr lang="en-US" dirty="0"/>
              <a:t>” incluyendo a la </a:t>
            </a:r>
            <a:r>
              <a:rPr lang="en-US" dirty="0">
                <a:solidFill>
                  <a:srgbClr val="C00000"/>
                </a:solidFill>
              </a:rPr>
              <a:t>usabilidad</a:t>
            </a:r>
            <a:r>
              <a:rPr lang="en-US" dirty="0"/>
              <a:t> y </a:t>
            </a:r>
            <a:r>
              <a:rPr lang="en-US" dirty="0">
                <a:solidFill>
                  <a:srgbClr val="C00000"/>
                </a:solidFill>
              </a:rPr>
              <a:t>mantenibilidad</a:t>
            </a:r>
            <a:r>
              <a:rPr lang="en-US" dirty="0"/>
              <a:t> y proceso de desarrollo de software </a:t>
            </a:r>
            <a:r>
              <a:rPr lang="en-US" dirty="0">
                <a:solidFill>
                  <a:srgbClr val="C00000"/>
                </a:solidFill>
              </a:rPr>
              <a:t>empírico</a:t>
            </a:r>
            <a:r>
              <a:rPr lang="en-US" dirty="0"/>
              <a:t>.</a:t>
            </a:r>
          </a:p>
          <a:p>
            <a:r>
              <a:rPr lang="en-US" dirty="0"/>
              <a:t>Emerge la Computación Gráfica y la Recuperación de Información  (Information Retrieval). </a:t>
            </a:r>
          </a:p>
          <a:p>
            <a:pPr lvl="1"/>
            <a:r>
              <a:rPr lang="en-US" dirty="0"/>
              <a:t>Se </a:t>
            </a:r>
            <a:r>
              <a:rPr lang="en-US" dirty="0" err="1"/>
              <a:t>reconoce</a:t>
            </a:r>
            <a:r>
              <a:rPr lang="en-US" dirty="0"/>
              <a:t> que los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interactivos</a:t>
            </a:r>
            <a:r>
              <a:rPr lang="en-US" dirty="0"/>
              <a:t> son la clave del </a:t>
            </a:r>
            <a:r>
              <a:rPr lang="en-US" dirty="0" err="1"/>
              <a:t>progreso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CF7C56F5-FE57-464E-ABEA-854A81044A81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60s</a:t>
            </a:r>
          </a:p>
          <a:p>
            <a:r>
              <a:rPr lang="en-US" dirty="0">
                <a:solidFill>
                  <a:srgbClr val="C00000"/>
                </a:solidFill>
              </a:rPr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</p:spTree>
    <p:extLst>
      <p:ext uri="{BB962C8B-B14F-4D97-AF65-F5344CB8AC3E}">
        <p14:creationId xmlns:p14="http://schemas.microsoft.com/office/powerpoint/2010/main" val="2973356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25A42B4-CF37-9941-A021-BCF055D86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22" r="3150" b="1"/>
          <a:stretch/>
        </p:blipFill>
        <p:spPr>
          <a:xfrm>
            <a:off x="6750599" y="1435438"/>
            <a:ext cx="5105680" cy="4028737"/>
          </a:xfrm>
          <a:prstGeom prst="rect">
            <a:avLst/>
          </a:prstGeom>
        </p:spPr>
      </p:pic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>
            <a:normAutofit/>
          </a:bodyPr>
          <a:lstStyle/>
          <a:p>
            <a:pPr algn="ctr">
              <a:spcAft>
                <a:spcPts val="600"/>
              </a:spcAft>
            </a:pPr>
            <a:fld id="{5461641B-B392-4172-83FD-0B9BB4CE40BF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11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 rot="-5400000">
            <a:off x="0" y="5281613"/>
            <a:ext cx="1871663" cy="365125"/>
          </a:xfrm>
        </p:spPr>
        <p:txBody>
          <a:bodyPr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Escuela Politécnia Nacional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786002" y="1342232"/>
            <a:ext cx="4625555" cy="4800384"/>
          </a:xfrm>
        </p:spPr>
        <p:txBody>
          <a:bodyPr anchor="ctr">
            <a:normAutofit fontScale="85000" lnSpcReduction="10000"/>
          </a:bodyPr>
          <a:lstStyle/>
          <a:p>
            <a:r>
              <a:rPr lang="en-US" sz="2500" dirty="0"/>
              <a:t>La </a:t>
            </a:r>
            <a:r>
              <a:rPr lang="en-US" sz="2500" dirty="0" err="1">
                <a:solidFill>
                  <a:srgbClr val="C00000"/>
                </a:solidFill>
              </a:rPr>
              <a:t>computadora</a:t>
            </a:r>
            <a:r>
              <a:rPr lang="en-US" sz="2500" dirty="0">
                <a:solidFill>
                  <a:srgbClr val="C00000"/>
                </a:solidFill>
              </a:rPr>
              <a:t> personal</a:t>
            </a:r>
            <a:r>
              <a:rPr lang="en-US" sz="2500" dirty="0"/>
              <a:t>, el software y las </a:t>
            </a:r>
            <a:r>
              <a:rPr lang="en-US" sz="2500" dirty="0" err="1"/>
              <a:t>plataformas</a:t>
            </a:r>
            <a:r>
              <a:rPr lang="en-US" sz="2500" dirty="0"/>
              <a:t> de </a:t>
            </a:r>
            <a:r>
              <a:rPr lang="en-US" sz="2500" dirty="0" err="1"/>
              <a:t>computación</a:t>
            </a:r>
            <a:r>
              <a:rPr lang="en-US" sz="2500" dirty="0"/>
              <a:t> personal </a:t>
            </a:r>
            <a:r>
              <a:rPr lang="en-US" sz="2500" dirty="0" err="1"/>
              <a:t>convirtieron</a:t>
            </a:r>
            <a:r>
              <a:rPr lang="en-US" sz="2500" dirty="0"/>
              <a:t> a </a:t>
            </a:r>
            <a:r>
              <a:rPr lang="en-US" sz="2500" dirty="0" err="1"/>
              <a:t>todo</a:t>
            </a:r>
            <a:r>
              <a:rPr lang="en-US" sz="2500" dirty="0"/>
              <a:t> el </a:t>
            </a:r>
            <a:r>
              <a:rPr lang="en-US" sz="2500" dirty="0" err="1"/>
              <a:t>mundo</a:t>
            </a:r>
            <a:r>
              <a:rPr lang="en-US" sz="2500" dirty="0"/>
              <a:t> </a:t>
            </a:r>
            <a:r>
              <a:rPr lang="en-US" sz="2500" dirty="0" err="1"/>
              <a:t>en</a:t>
            </a:r>
            <a:r>
              <a:rPr lang="en-US" sz="2500" dirty="0"/>
              <a:t> </a:t>
            </a:r>
            <a:r>
              <a:rPr lang="en-US" sz="2500" dirty="0" err="1"/>
              <a:t>potencial</a:t>
            </a:r>
            <a:r>
              <a:rPr lang="en-US" sz="2500" dirty="0"/>
              <a:t> </a:t>
            </a:r>
            <a:r>
              <a:rPr lang="en-US" sz="2500" dirty="0" err="1"/>
              <a:t>usuario</a:t>
            </a:r>
            <a:r>
              <a:rPr lang="en-US" sz="2500" dirty="0"/>
              <a:t> del </a:t>
            </a:r>
            <a:r>
              <a:rPr lang="en-US" sz="2500" dirty="0" err="1"/>
              <a:t>computador</a:t>
            </a:r>
            <a:endParaRPr lang="en-US" sz="2500" dirty="0"/>
          </a:p>
          <a:p>
            <a:pPr lvl="1"/>
            <a:r>
              <a:rPr lang="en-US" sz="2500" dirty="0"/>
              <a:t>Software</a:t>
            </a:r>
          </a:p>
          <a:p>
            <a:pPr lvl="2"/>
            <a:r>
              <a:rPr lang="en-US" dirty="0" err="1"/>
              <a:t>Editores</a:t>
            </a:r>
            <a:r>
              <a:rPr lang="en-US" dirty="0"/>
              <a:t> de </a:t>
            </a:r>
            <a:r>
              <a:rPr lang="en-US" dirty="0" err="1"/>
              <a:t>texto</a:t>
            </a:r>
            <a:endParaRPr lang="en-US" dirty="0"/>
          </a:p>
          <a:p>
            <a:pPr lvl="2"/>
            <a:r>
              <a:rPr lang="en-US" dirty="0"/>
              <a:t>Hojas de </a:t>
            </a:r>
            <a:r>
              <a:rPr lang="en-US" dirty="0" err="1"/>
              <a:t>Cálculo</a:t>
            </a:r>
            <a:endParaRPr lang="en-US" dirty="0"/>
          </a:p>
          <a:p>
            <a:pPr lvl="1"/>
            <a:r>
              <a:rPr lang="en-US" dirty="0" err="1"/>
              <a:t>Plataformas</a:t>
            </a:r>
            <a:r>
              <a:rPr lang="en-US" dirty="0"/>
              <a:t> de </a:t>
            </a:r>
            <a:r>
              <a:rPr lang="en-US" dirty="0" err="1"/>
              <a:t>Computación</a:t>
            </a:r>
            <a:r>
              <a:rPr lang="en-US" dirty="0"/>
              <a:t> personal</a:t>
            </a:r>
          </a:p>
          <a:p>
            <a:pPr lvl="2"/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Operativos</a:t>
            </a:r>
            <a:endParaRPr lang="en-US" dirty="0"/>
          </a:p>
          <a:p>
            <a:pPr lvl="2"/>
            <a:r>
              <a:rPr lang="en-US" dirty="0" err="1"/>
              <a:t>Lenguajes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  <a:p>
            <a:pPr lvl="2"/>
            <a:r>
              <a:rPr lang="en-US" dirty="0"/>
              <a:t>Hardware</a:t>
            </a:r>
          </a:p>
          <a:p>
            <a:pPr lvl="1"/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2" name="Marcador de contenido 2">
            <a:extLst>
              <a:ext uri="{FF2B5EF4-FFF2-40B4-BE49-F238E27FC236}">
                <a16:creationId xmlns:a16="http://schemas.microsoft.com/office/drawing/2014/main" id="{20FB1EDC-6CEF-0D41-9FF9-5646C9CF024B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60s</a:t>
            </a:r>
          </a:p>
          <a:p>
            <a:r>
              <a:rPr lang="en-US" dirty="0">
                <a:solidFill>
                  <a:srgbClr val="C00000"/>
                </a:solidFill>
              </a:rPr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</p:spTree>
    <p:extLst>
      <p:ext uri="{BB962C8B-B14F-4D97-AF65-F5344CB8AC3E}">
        <p14:creationId xmlns:p14="http://schemas.microsoft.com/office/powerpoint/2010/main" val="84597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1641B-B392-4172-83FD-0B9BB4CE40BF}" type="slidenum">
              <a:rPr lang="en-US" dirty="0" smtClean="0"/>
              <a:t>12</a:t>
            </a:fld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688951" y="1473200"/>
            <a:ext cx="4883972" cy="4351338"/>
          </a:xfrm>
        </p:spPr>
        <p:txBody>
          <a:bodyPr/>
          <a:lstStyle/>
          <a:p>
            <a:r>
              <a:rPr lang="en-US" sz="2000" dirty="0"/>
              <a:t>Con esto, se hacen visibles las deficiencias de las computadores con respecto a la “</a:t>
            </a:r>
            <a:r>
              <a:rPr lang="en-US" sz="2000" dirty="0" err="1">
                <a:solidFill>
                  <a:srgbClr val="C00000"/>
                </a:solidFill>
              </a:rPr>
              <a:t>usabilidad</a:t>
            </a:r>
            <a:r>
              <a:rPr lang="en-US" sz="2000" dirty="0">
                <a:solidFill>
                  <a:srgbClr val="C00000"/>
                </a:solidFill>
              </a:rPr>
              <a:t>”</a:t>
            </a:r>
            <a:r>
              <a:rPr lang="en-US" sz="2000" dirty="0"/>
              <a:t> para </a:t>
            </a:r>
            <a:r>
              <a:rPr lang="en-US" sz="2000" dirty="0" err="1"/>
              <a:t>aquellos</a:t>
            </a:r>
            <a:r>
              <a:rPr lang="en-US" sz="2000" dirty="0"/>
              <a:t> </a:t>
            </a:r>
            <a:r>
              <a:rPr lang="en-US" sz="2000" dirty="0" err="1"/>
              <a:t>quienes</a:t>
            </a:r>
            <a:r>
              <a:rPr lang="en-US" sz="2000" dirty="0"/>
              <a:t> usan computadores </a:t>
            </a:r>
            <a:r>
              <a:rPr lang="en-US" sz="2000" dirty="0" err="1"/>
              <a:t>como</a:t>
            </a:r>
            <a:r>
              <a:rPr lang="en-US" sz="2000" dirty="0"/>
              <a:t> </a:t>
            </a:r>
            <a:r>
              <a:rPr lang="en-US" sz="2000" dirty="0" err="1"/>
              <a:t>herramientas</a:t>
            </a:r>
            <a:endParaRPr lang="en-US" sz="2000" dirty="0"/>
          </a:p>
          <a:p>
            <a:r>
              <a:rPr lang="en-US" sz="2000" dirty="0"/>
              <a:t>Personas no </a:t>
            </a:r>
            <a:r>
              <a:rPr lang="en-US" sz="2000" dirty="0" err="1"/>
              <a:t>preparadas</a:t>
            </a:r>
            <a:r>
              <a:rPr lang="en-US" sz="2000" dirty="0"/>
              <a:t> para </a:t>
            </a:r>
            <a:r>
              <a:rPr lang="en-US" sz="2000" dirty="0" err="1"/>
              <a:t>construir</a:t>
            </a:r>
            <a:r>
              <a:rPr lang="en-US" sz="2000" dirty="0"/>
              <a:t> </a:t>
            </a:r>
            <a:r>
              <a:rPr lang="en-US" sz="2000" dirty="0" err="1"/>
              <a:t>programas</a:t>
            </a:r>
            <a:r>
              <a:rPr lang="en-US" sz="2000" dirty="0"/>
              <a:t> para sus </a:t>
            </a:r>
            <a:r>
              <a:rPr lang="en-US" sz="2000" dirty="0" err="1"/>
              <a:t>necesidades</a:t>
            </a:r>
            <a:endParaRPr lang="en-US" sz="2000" dirty="0"/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D5FF48DD-E2EB-7442-8ABC-EA579E8AF5E4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60s</a:t>
            </a:r>
          </a:p>
          <a:p>
            <a:r>
              <a:rPr lang="en-US" dirty="0">
                <a:solidFill>
                  <a:srgbClr val="C00000"/>
                </a:solidFill>
              </a:rPr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B2A1303-E5FC-C244-9CEB-DC9B4B53DB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27" r="30234" b="1"/>
          <a:stretch/>
        </p:blipFill>
        <p:spPr>
          <a:xfrm>
            <a:off x="7457137" y="25029"/>
            <a:ext cx="4734863" cy="6811455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96675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1641B-B392-4172-83FD-0B9BB4CE40BF}" type="slidenum">
              <a:rPr lang="en-US" dirty="0" smtClean="0"/>
              <a:t>13</a:t>
            </a:fld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2075542" y="1081314"/>
            <a:ext cx="9260114" cy="4351338"/>
          </a:xfrm>
        </p:spPr>
        <p:txBody>
          <a:bodyPr/>
          <a:lstStyle/>
          <a:p>
            <a:r>
              <a:rPr lang="en-US" dirty="0"/>
              <a:t>Las Ciencias Cognitivas, realizan progresos para ayudar a articular los sistemas y ciencia requerida para desarrollar UIs que funcionen para las masas.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Ciencias Cognitivas </a:t>
            </a:r>
            <a:r>
              <a:rPr lang="en-US" dirty="0"/>
              <a:t>(Combinación de ciencia e Ingeniería)  incluyen</a:t>
            </a:r>
          </a:p>
          <a:p>
            <a:pPr lvl="2"/>
            <a:r>
              <a:rPr lang="en-US" dirty="0" err="1"/>
              <a:t>Psicología</a:t>
            </a:r>
            <a:endParaRPr lang="en-US" dirty="0"/>
          </a:p>
          <a:p>
            <a:pPr lvl="2"/>
            <a:r>
              <a:rPr lang="en-US" dirty="0" err="1"/>
              <a:t>Lingüistica</a:t>
            </a:r>
            <a:endParaRPr lang="en-US" dirty="0"/>
          </a:p>
          <a:p>
            <a:pPr lvl="2"/>
            <a:r>
              <a:rPr lang="en-US" dirty="0" err="1"/>
              <a:t>Inteligencia</a:t>
            </a:r>
            <a:r>
              <a:rPr lang="en-US" dirty="0"/>
              <a:t> artificial,</a:t>
            </a:r>
          </a:p>
          <a:p>
            <a:pPr lvl="2"/>
            <a:r>
              <a:rPr lang="en-US" dirty="0" err="1"/>
              <a:t>Filosofía</a:t>
            </a:r>
            <a:endParaRPr lang="en-US" dirty="0"/>
          </a:p>
          <a:p>
            <a:pPr lvl="2"/>
            <a:r>
              <a:rPr lang="en-US" dirty="0" err="1"/>
              <a:t>Antropología</a:t>
            </a:r>
            <a:endParaRPr lang="en-US" dirty="0"/>
          </a:p>
          <a:p>
            <a:pPr lvl="2"/>
            <a:r>
              <a:rPr lang="en-US" dirty="0"/>
              <a:t>NOTA: HCI </a:t>
            </a:r>
            <a:r>
              <a:rPr lang="en-US" dirty="0" err="1"/>
              <a:t>fue</a:t>
            </a:r>
            <a:r>
              <a:rPr lang="en-US" dirty="0"/>
              <a:t> </a:t>
            </a:r>
            <a:r>
              <a:rPr lang="en-US" dirty="0" err="1"/>
              <a:t>uno</a:t>
            </a:r>
            <a:r>
              <a:rPr lang="en-US" dirty="0"/>
              <a:t> de los </a:t>
            </a:r>
            <a:r>
              <a:rPr lang="en-US" dirty="0" err="1"/>
              <a:t>primeros</a:t>
            </a:r>
            <a:r>
              <a:rPr lang="en-US" dirty="0"/>
              <a:t> </a:t>
            </a:r>
            <a:r>
              <a:rPr lang="en-US" dirty="0" err="1"/>
              <a:t>ejemplos</a:t>
            </a:r>
            <a:r>
              <a:rPr lang="en-US" dirty="0"/>
              <a:t> de "</a:t>
            </a:r>
            <a:r>
              <a:rPr lang="en-US" dirty="0" err="1"/>
              <a:t>Ingeniería</a:t>
            </a:r>
            <a:r>
              <a:rPr lang="en-US" dirty="0"/>
              <a:t> </a:t>
            </a:r>
            <a:r>
              <a:rPr lang="en-US" dirty="0" err="1"/>
              <a:t>Cognitiva</a:t>
            </a:r>
            <a:r>
              <a:rPr lang="en-US" dirty="0"/>
              <a:t>"</a:t>
            </a:r>
          </a:p>
          <a:p>
            <a:pPr lvl="2"/>
            <a:endParaRPr lang="en-US" dirty="0"/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781F3BB4-28B2-3346-B353-45CAF6482E33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60s</a:t>
            </a:r>
          </a:p>
          <a:p>
            <a:r>
              <a:rPr lang="en-US" dirty="0">
                <a:solidFill>
                  <a:srgbClr val="C00000"/>
                </a:solidFill>
              </a:rPr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</p:spTree>
    <p:extLst>
      <p:ext uri="{BB962C8B-B14F-4D97-AF65-F5344CB8AC3E}">
        <p14:creationId xmlns:p14="http://schemas.microsoft.com/office/powerpoint/2010/main" val="64203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 hidden="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5461641B-B392-4172-83FD-0B9BB4CE40BF}" type="slidenum">
              <a:rPr lang="en-US" dirty="0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90C5C45F-D84E-784D-BD32-4BD1FE38A4FD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60s</a:t>
            </a:r>
          </a:p>
          <a:p>
            <a:r>
              <a:rPr lang="en-US" dirty="0"/>
              <a:t>70s</a:t>
            </a:r>
          </a:p>
          <a:p>
            <a:r>
              <a:rPr lang="en-US" dirty="0">
                <a:solidFill>
                  <a:srgbClr val="C00000"/>
                </a:solidFill>
              </a:rPr>
              <a:t>80s</a:t>
            </a:r>
          </a:p>
          <a:p>
            <a:r>
              <a:rPr lang="en-US" dirty="0"/>
              <a:t>90's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AD68D21-C6F6-C742-B3BC-CFFA8FB62DD4}"/>
              </a:ext>
            </a:extLst>
          </p:cNvPr>
          <p:cNvSpPr txBox="1"/>
          <p:nvPr/>
        </p:nvSpPr>
        <p:spPr>
          <a:xfrm>
            <a:off x="4044535" y="3648869"/>
            <a:ext cx="5566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b="1" dirty="0"/>
              <a:t>“EL USUARIO SE HACE MAS IMPORTANTE”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DA00ED6-CE19-D84C-82A1-7C0D52F347DF}"/>
              </a:ext>
            </a:extLst>
          </p:cNvPr>
          <p:cNvSpPr/>
          <p:nvPr/>
        </p:nvSpPr>
        <p:spPr>
          <a:xfrm>
            <a:off x="3933372" y="1602992"/>
            <a:ext cx="68911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00000"/>
              </a:lnSpc>
            </a:pPr>
            <a:r>
              <a:rPr lang="en-US" sz="2400" dirty="0"/>
              <a:t>Surge la </a:t>
            </a:r>
            <a:r>
              <a:rPr lang="en-US" sz="2400" dirty="0" err="1">
                <a:solidFill>
                  <a:srgbClr val="C00000"/>
                </a:solidFill>
              </a:rPr>
              <a:t>Interacción</a:t>
            </a:r>
            <a:r>
              <a:rPr lang="en-US" sz="2400" dirty="0">
                <a:solidFill>
                  <a:srgbClr val="C00000"/>
                </a:solidFill>
              </a:rPr>
              <a:t> Humano </a:t>
            </a:r>
            <a:r>
              <a:rPr lang="en-US" sz="2400" dirty="0" err="1">
                <a:solidFill>
                  <a:srgbClr val="C00000"/>
                </a:solidFill>
              </a:rPr>
              <a:t>Computador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 err="1"/>
              <a:t>como</a:t>
            </a:r>
            <a:r>
              <a:rPr lang="en-US" sz="2400" dirty="0"/>
              <a:t> </a:t>
            </a:r>
            <a:r>
              <a:rPr lang="en-US" sz="2400" dirty="0" err="1"/>
              <a:t>área</a:t>
            </a:r>
            <a:r>
              <a:rPr lang="en-US" sz="2400" dirty="0"/>
              <a:t> especial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Ciencias</a:t>
            </a:r>
            <a:r>
              <a:rPr lang="en-US" sz="2400" dirty="0"/>
              <a:t> de la </a:t>
            </a:r>
            <a:r>
              <a:rPr lang="en-US" sz="2400" dirty="0" err="1"/>
              <a:t>Computación</a:t>
            </a:r>
            <a:r>
              <a:rPr lang="en-US" sz="2400" dirty="0"/>
              <a:t> </a:t>
            </a:r>
            <a:r>
              <a:rPr lang="en-US" sz="2400" dirty="0" err="1"/>
              <a:t>abarcando</a:t>
            </a:r>
            <a:r>
              <a:rPr lang="en-US" sz="2400" dirty="0"/>
              <a:t> </a:t>
            </a:r>
            <a:r>
              <a:rPr lang="en-US" sz="2400" dirty="0" err="1"/>
              <a:t>Ciencias</a:t>
            </a:r>
            <a:r>
              <a:rPr lang="en-US" sz="2400" dirty="0"/>
              <a:t> </a:t>
            </a:r>
            <a:r>
              <a:rPr lang="en-US" sz="2400" dirty="0" err="1"/>
              <a:t>Coginitivas</a:t>
            </a:r>
            <a:r>
              <a:rPr lang="en-US" sz="2400" dirty="0"/>
              <a:t> e </a:t>
            </a:r>
            <a:r>
              <a:rPr lang="en-US" sz="2400" dirty="0" err="1"/>
              <a:t>Ingeniería</a:t>
            </a:r>
            <a:r>
              <a:rPr lang="en-US" sz="2400" dirty="0"/>
              <a:t> de </a:t>
            </a:r>
            <a:r>
              <a:rPr lang="en-US" sz="2400" dirty="0" err="1"/>
              <a:t>Factores</a:t>
            </a:r>
            <a:r>
              <a:rPr lang="en-US" sz="2400" dirty="0"/>
              <a:t> Humanos</a:t>
            </a:r>
          </a:p>
        </p:txBody>
      </p:sp>
      <p:pic>
        <p:nvPicPr>
          <p:cNvPr id="9" name="Gráfico 8" descr="Mano con dedo índice apuntando a la derecha">
            <a:extLst>
              <a:ext uri="{FF2B5EF4-FFF2-40B4-BE49-F238E27FC236}">
                <a16:creationId xmlns:a16="http://schemas.microsoft.com/office/drawing/2014/main" id="{A5865637-FAB8-2642-AA06-28CA9EA5E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06914" y="1473422"/>
            <a:ext cx="914400" cy="91440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0072172-68C0-FD47-B55C-B559AB5A7223}"/>
              </a:ext>
            </a:extLst>
          </p:cNvPr>
          <p:cNvSpPr txBox="1"/>
          <p:nvPr/>
        </p:nvSpPr>
        <p:spPr>
          <a:xfrm>
            <a:off x="3382462" y="4454505"/>
            <a:ext cx="6891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/>
              <a:t>La </a:t>
            </a:r>
            <a:r>
              <a:rPr lang="es-ES_tradnl" sz="2400" b="1" dirty="0"/>
              <a:t>Facilidad de Uso </a:t>
            </a:r>
            <a:r>
              <a:rPr lang="es-ES_tradnl" sz="2400" dirty="0"/>
              <a:t>se reconoce como concepto clave</a:t>
            </a:r>
          </a:p>
        </p:txBody>
      </p:sp>
    </p:spTree>
    <p:extLst>
      <p:ext uri="{BB962C8B-B14F-4D97-AF65-F5344CB8AC3E}">
        <p14:creationId xmlns:p14="http://schemas.microsoft.com/office/powerpoint/2010/main" val="3558811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1641B-B392-4172-83FD-0B9BB4CE40BF}" type="slidenum">
              <a:rPr lang="en-US" dirty="0" smtClean="0"/>
              <a:t>15</a:t>
            </a:fld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549101" y="1473200"/>
            <a:ext cx="5969300" cy="4351338"/>
          </a:xfrm>
        </p:spPr>
        <p:txBody>
          <a:bodyPr/>
          <a:lstStyle/>
          <a:p>
            <a:pPr marL="0" lvl="0" indent="0">
              <a:buNone/>
            </a:pPr>
            <a:r>
              <a:rPr lang="en-US" sz="2400" b="1" dirty="0"/>
              <a:t>Sistema: XEROX STAR, 1981</a:t>
            </a:r>
          </a:p>
          <a:p>
            <a:pPr lvl="0"/>
            <a:r>
              <a:rPr lang="en-US" sz="2400" dirty="0" err="1">
                <a:solidFill>
                  <a:srgbClr val="C00000"/>
                </a:solidFill>
              </a:rPr>
              <a:t>Microcomputadores</a:t>
            </a:r>
            <a:r>
              <a:rPr lang="en-US" sz="2400" dirty="0"/>
              <a:t> para </a:t>
            </a:r>
            <a:r>
              <a:rPr lang="en-US" sz="2400" dirty="0" err="1"/>
              <a:t>uso</a:t>
            </a:r>
            <a:r>
              <a:rPr lang="en-US" sz="2400" dirty="0"/>
              <a:t> commercial, </a:t>
            </a:r>
            <a:r>
              <a:rPr lang="en-US" sz="2400" dirty="0" err="1"/>
              <a:t>empresarial</a:t>
            </a:r>
            <a:r>
              <a:rPr lang="en-US" sz="2400" dirty="0"/>
              <a:t> y </a:t>
            </a:r>
            <a:r>
              <a:rPr lang="en-US" sz="2400" dirty="0" err="1"/>
              <a:t>administrativo</a:t>
            </a:r>
            <a:endParaRPr lang="en-US" sz="2400" dirty="0"/>
          </a:p>
          <a:p>
            <a:pPr lvl="1"/>
            <a:r>
              <a:rPr lang="en-US" dirty="0" err="1"/>
              <a:t>Metáfora</a:t>
            </a:r>
            <a:r>
              <a:rPr lang="en-US" dirty="0"/>
              <a:t> de Oficina</a:t>
            </a:r>
          </a:p>
          <a:p>
            <a:pPr lvl="2"/>
            <a:r>
              <a:rPr lang="en-US" dirty="0" err="1"/>
              <a:t>Ventanas</a:t>
            </a:r>
            <a:r>
              <a:rPr lang="en-US" dirty="0"/>
              <a:t>, iconos, directorios</a:t>
            </a:r>
          </a:p>
          <a:p>
            <a:pPr lvl="2"/>
            <a:r>
              <a:rPr lang="en-US" dirty="0"/>
              <a:t>Redes Ethernet</a:t>
            </a:r>
          </a:p>
          <a:p>
            <a:pPr lvl="2"/>
            <a:r>
              <a:rPr lang="en-US" dirty="0"/>
              <a:t>Servidor de archivos</a:t>
            </a:r>
          </a:p>
          <a:p>
            <a:pPr lvl="2"/>
            <a:r>
              <a:rPr lang="en-US" dirty="0"/>
              <a:t>Servidor de Impresoras</a:t>
            </a:r>
          </a:p>
          <a:p>
            <a:pPr lvl="2"/>
            <a:r>
              <a:rPr lang="en-US" dirty="0"/>
              <a:t>Email</a:t>
            </a:r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DD10E9BF-1624-7543-87FD-9EF364366510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60s</a:t>
            </a:r>
          </a:p>
          <a:p>
            <a:r>
              <a:rPr lang="en-US" dirty="0"/>
              <a:t>70s</a:t>
            </a:r>
          </a:p>
          <a:p>
            <a:r>
              <a:rPr lang="en-US" dirty="0">
                <a:solidFill>
                  <a:srgbClr val="C00000"/>
                </a:solidFill>
              </a:rPr>
              <a:t>80s</a:t>
            </a:r>
          </a:p>
          <a:p>
            <a:r>
              <a:rPr lang="en-US" dirty="0"/>
              <a:t>90's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3AB496A-E73F-2F43-9789-BE1BDAF91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137" y="1473200"/>
            <a:ext cx="3314976" cy="342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44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1641B-B392-4172-83FD-0B9BB4CE40BF}" type="slidenum">
              <a:rPr lang="en-US" dirty="0" smtClean="0"/>
              <a:t>16</a:t>
            </a:fld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549101" y="1473200"/>
            <a:ext cx="5969300" cy="4351338"/>
          </a:xfrm>
        </p:spPr>
        <p:txBody>
          <a:bodyPr/>
          <a:lstStyle/>
          <a:p>
            <a:r>
              <a:rPr lang="en-US" sz="2400" dirty="0" err="1"/>
              <a:t>Explosión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el </a:t>
            </a:r>
            <a:r>
              <a:rPr lang="en-US" sz="2400" dirty="0" err="1"/>
              <a:t>número</a:t>
            </a:r>
            <a:r>
              <a:rPr lang="en-US" sz="2400" dirty="0"/>
              <a:t> de </a:t>
            </a:r>
            <a:r>
              <a:rPr lang="en-US" sz="2400" dirty="0" err="1"/>
              <a:t>libros</a:t>
            </a:r>
            <a:r>
              <a:rPr lang="en-US" sz="2400" dirty="0"/>
              <a:t> </a:t>
            </a:r>
            <a:r>
              <a:rPr lang="en-US" sz="2400" dirty="0" err="1"/>
              <a:t>artículos</a:t>
            </a:r>
            <a:r>
              <a:rPr lang="en-US" sz="2400" dirty="0"/>
              <a:t> y </a:t>
            </a:r>
            <a:r>
              <a:rPr lang="en-US" sz="2400" dirty="0" err="1"/>
              <a:t>ponencias</a:t>
            </a:r>
            <a:r>
              <a:rPr lang="en-US" sz="2400" dirty="0"/>
              <a:t> </a:t>
            </a:r>
            <a:r>
              <a:rPr lang="en-US" sz="2400" dirty="0" err="1"/>
              <a:t>sobre</a:t>
            </a:r>
            <a:r>
              <a:rPr lang="en-US" sz="2400" dirty="0"/>
              <a:t> el HCI</a:t>
            </a:r>
          </a:p>
          <a:p>
            <a:r>
              <a:rPr lang="en-US" sz="2400" dirty="0" err="1"/>
              <a:t>Aparecimiento</a:t>
            </a:r>
            <a:r>
              <a:rPr lang="en-US" sz="2400" dirty="0"/>
              <a:t> de </a:t>
            </a:r>
            <a:r>
              <a:rPr lang="en-US" sz="2400" dirty="0" err="1"/>
              <a:t>grupos</a:t>
            </a:r>
            <a:r>
              <a:rPr lang="en-US" sz="2400" dirty="0"/>
              <a:t> de </a:t>
            </a:r>
            <a:r>
              <a:rPr lang="en-US" sz="2400" dirty="0" err="1"/>
              <a:t>interés</a:t>
            </a:r>
            <a:r>
              <a:rPr lang="en-US" sz="2400" dirty="0"/>
              <a:t> y </a:t>
            </a:r>
            <a:r>
              <a:rPr lang="en-US" sz="2400" dirty="0" err="1"/>
              <a:t>sociedades</a:t>
            </a:r>
            <a:r>
              <a:rPr lang="en-US" sz="2400" dirty="0"/>
              <a:t> </a:t>
            </a:r>
            <a:r>
              <a:rPr lang="en-US" sz="2400" dirty="0" err="1"/>
              <a:t>científicas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ACM </a:t>
            </a:r>
            <a:r>
              <a:rPr lang="en-US" sz="2000" dirty="0" err="1"/>
              <a:t>SigChi</a:t>
            </a:r>
            <a:endParaRPr lang="en-US" sz="2000" dirty="0"/>
          </a:p>
          <a:p>
            <a:pPr lvl="1"/>
            <a:r>
              <a:rPr lang="en-US" sz="2000" dirty="0"/>
              <a:t>HCI specialist group of the British Computer Society (BCS HCI SG)</a:t>
            </a:r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DD10E9BF-1624-7543-87FD-9EF364366510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60s</a:t>
            </a:r>
          </a:p>
          <a:p>
            <a:r>
              <a:rPr lang="en-US" dirty="0"/>
              <a:t>70s</a:t>
            </a:r>
          </a:p>
          <a:p>
            <a:r>
              <a:rPr lang="en-US" dirty="0">
                <a:solidFill>
                  <a:srgbClr val="C00000"/>
                </a:solidFill>
              </a:rPr>
              <a:t>80s</a:t>
            </a:r>
          </a:p>
          <a:p>
            <a:r>
              <a:rPr lang="en-US" dirty="0"/>
              <a:t>90's</a:t>
            </a:r>
          </a:p>
        </p:txBody>
      </p:sp>
    </p:spTree>
    <p:extLst>
      <p:ext uri="{BB962C8B-B14F-4D97-AF65-F5344CB8AC3E}">
        <p14:creationId xmlns:p14="http://schemas.microsoft.com/office/powerpoint/2010/main" val="2616364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1641B-B392-4172-83FD-0B9BB4CE40BF}" type="slidenum">
              <a:rPr lang="en-US" dirty="0" smtClean="0"/>
              <a:t>17</a:t>
            </a:fld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2388198" y="1473200"/>
            <a:ext cx="8127402" cy="4351338"/>
          </a:xfrm>
        </p:spPr>
        <p:txBody>
          <a:bodyPr/>
          <a:lstStyle/>
          <a:p>
            <a:r>
              <a:rPr lang="en-US" dirty="0"/>
              <a:t>1990: World Wide Web hizo posible transmitir y compartir ficheros (multimedia)</a:t>
            </a:r>
          </a:p>
          <a:p>
            <a:r>
              <a:rPr lang="en-US" dirty="0"/>
              <a:t>1993: Mark Weizer, computación ubicua (dispositivos </a:t>
            </a:r>
            <a:r>
              <a:rPr lang="en-US" dirty="0" err="1"/>
              <a:t>móviles</a:t>
            </a:r>
            <a:r>
              <a:rPr lang="en-US" dirty="0"/>
              <a:t>)</a:t>
            </a:r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3B52F6B3-1D7D-9B45-B85C-4E75CBDCE1D5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60s</a:t>
            </a:r>
          </a:p>
          <a:p>
            <a:r>
              <a:rPr lang="en-US" dirty="0"/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>
                <a:solidFill>
                  <a:srgbClr val="C00000"/>
                </a:solidFill>
              </a:rPr>
              <a:t>90's</a:t>
            </a:r>
          </a:p>
        </p:txBody>
      </p:sp>
    </p:spTree>
    <p:extLst>
      <p:ext uri="{BB962C8B-B14F-4D97-AF65-F5344CB8AC3E}">
        <p14:creationId xmlns:p14="http://schemas.microsoft.com/office/powerpoint/2010/main" val="772443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5B2DB7-2396-F34C-9F3A-90EEA6D05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Ejemplo de preguntas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275D206-B941-1D49-A14F-5547924193EA}"/>
              </a:ext>
            </a:extLst>
          </p:cNvPr>
          <p:cNvSpPr/>
          <p:nvPr/>
        </p:nvSpPr>
        <p:spPr>
          <a:xfrm>
            <a:off x="1794386" y="1487410"/>
            <a:ext cx="819027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dirty="0"/>
              <a:t>Se enfoca en facilitar el </a:t>
            </a:r>
            <a:r>
              <a:rPr lang="es-ES_tradnl" sz="2800" b="1" dirty="0"/>
              <a:t>manejo de las máquinas</a:t>
            </a:r>
          </a:p>
          <a:p>
            <a:endParaRPr lang="es-ES_tradnl" sz="2800" dirty="0"/>
          </a:p>
          <a:p>
            <a:pPr marL="514350" indent="-514350">
              <a:buFont typeface="+mj-lt"/>
              <a:buAutoNum type="alphaLcParenR"/>
            </a:pPr>
            <a:r>
              <a:rPr lang="es-ES_tradnl" sz="2800" dirty="0"/>
              <a:t>Informática</a:t>
            </a:r>
          </a:p>
          <a:p>
            <a:pPr marL="514350" indent="-514350">
              <a:buFont typeface="+mj-lt"/>
              <a:buAutoNum type="alphaLcParenR"/>
            </a:pPr>
            <a:r>
              <a:rPr lang="es-ES_tradnl" sz="2800" dirty="0"/>
              <a:t>Psicología Cognitiva</a:t>
            </a:r>
          </a:p>
          <a:p>
            <a:pPr marL="514350" indent="-514350">
              <a:buFont typeface="+mj-lt"/>
              <a:buAutoNum type="alphaLcParenR"/>
            </a:pPr>
            <a:r>
              <a:rPr lang="es-ES_tradnl" sz="2800" dirty="0"/>
              <a:t>Ingeniería y Diseño</a:t>
            </a:r>
          </a:p>
          <a:p>
            <a:pPr marL="514350" indent="-514350">
              <a:buFont typeface="+mj-lt"/>
              <a:buAutoNum type="alphaLcParenR"/>
            </a:pPr>
            <a:r>
              <a:rPr lang="es-ES_tradnl" sz="2800" dirty="0"/>
              <a:t>Lingüística</a:t>
            </a:r>
          </a:p>
          <a:p>
            <a:pPr marL="514350" indent="-514350">
              <a:buFont typeface="+mj-lt"/>
              <a:buAutoNum type="alphaLcParenR"/>
            </a:pPr>
            <a:r>
              <a:rPr lang="es-ES_tradnl" sz="2800" dirty="0"/>
              <a:t>Sociología </a:t>
            </a:r>
          </a:p>
          <a:p>
            <a:pPr marL="514350" indent="-514350">
              <a:buFont typeface="+mj-lt"/>
              <a:buAutoNum type="alphaLcParenR"/>
            </a:pPr>
            <a:r>
              <a:rPr lang="es-ES_tradnl" sz="2800" dirty="0"/>
              <a:t>Ergonomía</a:t>
            </a:r>
          </a:p>
          <a:p>
            <a:pPr marL="514350" indent="-514350">
              <a:buFont typeface="+mj-lt"/>
              <a:buAutoNum type="alphaLcParenR"/>
            </a:pPr>
            <a:r>
              <a:rPr lang="es-ES_tradnl" sz="2800" dirty="0"/>
              <a:t>Inteligencia Artificial</a:t>
            </a:r>
          </a:p>
        </p:txBody>
      </p:sp>
    </p:spTree>
    <p:extLst>
      <p:ext uri="{BB962C8B-B14F-4D97-AF65-F5344CB8AC3E}">
        <p14:creationId xmlns:p14="http://schemas.microsoft.com/office/powerpoint/2010/main" val="987637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A27B17F-8179-40EE-915F-C8C5C4765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09"/>
            <a:ext cx="12191999" cy="720000"/>
          </a:xfrm>
        </p:spPr>
        <p:txBody>
          <a:bodyPr/>
          <a:lstStyle/>
          <a:p>
            <a:r>
              <a:rPr lang="en-US" dirty="0"/>
              <a:t>La </a:t>
            </a:r>
            <a:r>
              <a:rPr lang="en-US" dirty="0" err="1"/>
              <a:t>emergencia</a:t>
            </a:r>
            <a:r>
              <a:rPr lang="en-US" dirty="0"/>
              <a:t> de las </a:t>
            </a:r>
            <a:r>
              <a:rPr lang="en-US" dirty="0" err="1"/>
              <a:t>máquinas</a:t>
            </a:r>
            <a:endParaRPr lang="en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07A135D-E866-AA41-AE36-4BD9DEFC5C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40"/>
          <a:stretch/>
        </p:blipFill>
        <p:spPr>
          <a:xfrm>
            <a:off x="838200" y="1473932"/>
            <a:ext cx="10515600" cy="4351338"/>
          </a:xfrm>
          <a:prstGeom prst="rect">
            <a:avLst/>
          </a:prstGeom>
          <a:noFill/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BF3F99C-C145-6449-8487-2F45320BF0BF}"/>
              </a:ext>
            </a:extLst>
          </p:cNvPr>
          <p:cNvSpPr/>
          <p:nvPr/>
        </p:nvSpPr>
        <p:spPr>
          <a:xfrm>
            <a:off x="838200" y="5825270"/>
            <a:ext cx="93996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bg1">
                    <a:lumMod val="6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https://mihistoriauniversal.com/edad-contemporanea/revolucion-industrial/</a:t>
            </a:r>
            <a:endParaRPr lang="es-ES_tradnl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11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DA143-0697-6F4B-BD4C-E62EF1ECD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Ergonomía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B87B19A5-4FE0-E842-8931-B520727CC60F}"/>
              </a:ext>
            </a:extLst>
          </p:cNvPr>
          <p:cNvSpPr/>
          <p:nvPr/>
        </p:nvSpPr>
        <p:spPr>
          <a:xfrm>
            <a:off x="585020" y="1365625"/>
            <a:ext cx="537332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rgbClr val="222222"/>
                </a:solidFill>
                <a:latin typeface="arial" panose="020B0604020202020204" pitchFamily="34" charset="0"/>
              </a:rPr>
              <a:t>Estudio de las condiciones de adaptación de un lugar de trabajo, una máquina, un vehículo, etc., a las características físicas y psicológicas del trabajador o el usuario.</a:t>
            </a:r>
            <a:endParaRPr lang="es-ES_tradnl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6CDC2A1-75C4-C040-AE24-80E45A96C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685" y="1365625"/>
            <a:ext cx="4762295" cy="4741316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560E0487-B534-504A-84A8-E45DDAED88C2}"/>
              </a:ext>
            </a:extLst>
          </p:cNvPr>
          <p:cNvSpPr/>
          <p:nvPr/>
        </p:nvSpPr>
        <p:spPr>
          <a:xfrm>
            <a:off x="2403987" y="6068671"/>
            <a:ext cx="105893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dirty="0">
                <a:solidFill>
                  <a:schemeClr val="bg1">
                    <a:lumMod val="6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Fuente de imagen: https://www.pymesyautonomos.com/tecnologia/consejos-de-ergonomia-frente-al-ordenador</a:t>
            </a:r>
            <a:endParaRPr lang="es-ES_tradnl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952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1641B-B392-4172-83FD-0B9BB4CE40BF}" type="slidenum">
              <a:rPr lang="en-US" dirty="0" smtClean="0"/>
              <a:t>4</a:t>
            </a:fld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Evolución de HCI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0" y="1473200"/>
            <a:ext cx="1032734" cy="4351338"/>
          </a:xfrm>
        </p:spPr>
        <p:txBody>
          <a:bodyPr/>
          <a:lstStyle/>
          <a:p>
            <a:r>
              <a:rPr lang="en-US" dirty="0"/>
              <a:t>60s</a:t>
            </a:r>
          </a:p>
          <a:p>
            <a:r>
              <a:rPr lang="en-US" dirty="0"/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  <p:sp>
        <p:nvSpPr>
          <p:cNvPr id="4" name="Flecha izquierda 3">
            <a:extLst>
              <a:ext uri="{FF2B5EF4-FFF2-40B4-BE49-F238E27FC236}">
                <a16:creationId xmlns:a16="http://schemas.microsoft.com/office/drawing/2014/main" id="{DA0A9705-224E-CB46-89EA-04DBEAAB2673}"/>
              </a:ext>
            </a:extLst>
          </p:cNvPr>
          <p:cNvSpPr/>
          <p:nvPr/>
        </p:nvSpPr>
        <p:spPr>
          <a:xfrm>
            <a:off x="1172584" y="2678654"/>
            <a:ext cx="398032" cy="462579"/>
          </a:xfrm>
          <a:prstGeom prst="lef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73439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>
          <a:prstGeom prst="ellipse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461641B-B392-4172-83FD-0B9BB4CE40BF}" type="slidenum">
              <a:rPr lang="en-US" sz="90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90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3200" dirty="0" err="1"/>
              <a:t>Evolución</a:t>
            </a:r>
            <a:r>
              <a:rPr lang="en-US" sz="3200" dirty="0"/>
              <a:t> de HCI</a:t>
            </a:r>
            <a:endParaRPr lang="en-US" sz="31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977509" y="1595139"/>
            <a:ext cx="4978462" cy="268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/>
              <a:t>Tarjetas</a:t>
            </a:r>
            <a:r>
              <a:rPr lang="en-US" sz="2600" dirty="0"/>
              <a:t> </a:t>
            </a:r>
            <a:r>
              <a:rPr lang="en-US" sz="2600" dirty="0" err="1"/>
              <a:t>Perforadas</a:t>
            </a:r>
            <a:endParaRPr lang="en-US" sz="2600" dirty="0"/>
          </a:p>
          <a:p>
            <a:pPr lvl="1"/>
            <a:r>
              <a:rPr lang="en-US" sz="1800" dirty="0" err="1"/>
              <a:t>Utilizadas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centros</a:t>
            </a:r>
            <a:r>
              <a:rPr lang="en-US" sz="1800" dirty="0"/>
              <a:t> de </a:t>
            </a:r>
            <a:r>
              <a:rPr lang="en-US" sz="1800" dirty="0" err="1"/>
              <a:t>cómputo</a:t>
            </a:r>
            <a:r>
              <a:rPr lang="en-US" sz="1800" dirty="0"/>
              <a:t>  para </a:t>
            </a:r>
            <a:r>
              <a:rPr lang="en-US" sz="1800" dirty="0" err="1"/>
              <a:t>procesar</a:t>
            </a:r>
            <a:r>
              <a:rPr lang="en-US" sz="1800" dirty="0"/>
              <a:t> los </a:t>
            </a:r>
            <a:r>
              <a:rPr lang="en-US" sz="1800" dirty="0" err="1"/>
              <a:t>datos</a:t>
            </a:r>
            <a:r>
              <a:rPr lang="en-US" sz="1800" dirty="0"/>
              <a:t> e </a:t>
            </a:r>
            <a:r>
              <a:rPr lang="en-US" sz="1800" dirty="0" err="1"/>
              <a:t>imprimirlos</a:t>
            </a:r>
            <a:endParaRPr lang="en-US" sz="1800" dirty="0"/>
          </a:p>
          <a:p>
            <a:pPr lvl="1"/>
            <a:r>
              <a:rPr lang="en-US" sz="1800" dirty="0"/>
              <a:t>Joseph C.R. </a:t>
            </a:r>
            <a:r>
              <a:rPr lang="en-US" sz="1800" dirty="0" err="1"/>
              <a:t>Licklider</a:t>
            </a:r>
            <a:r>
              <a:rPr lang="en-US" sz="1800" dirty="0"/>
              <a:t> (</a:t>
            </a:r>
            <a:r>
              <a:rPr lang="en-US" sz="1800" dirty="0" err="1"/>
              <a:t>primeras</a:t>
            </a:r>
            <a:r>
              <a:rPr lang="en-US" sz="1800" dirty="0"/>
              <a:t> </a:t>
            </a:r>
            <a:r>
              <a:rPr lang="en-US" sz="1800" dirty="0" err="1"/>
              <a:t>pantallas</a:t>
            </a:r>
            <a:r>
              <a:rPr lang="en-US" sz="1800" dirty="0"/>
              <a:t> y </a:t>
            </a:r>
            <a:r>
              <a:rPr lang="en-US" sz="1800" dirty="0" err="1"/>
              <a:t>tubos</a:t>
            </a:r>
            <a:r>
              <a:rPr lang="en-US" sz="1800" dirty="0"/>
              <a:t> de </a:t>
            </a:r>
            <a:r>
              <a:rPr lang="en-US" sz="1800" dirty="0" err="1"/>
              <a:t>rayos</a:t>
            </a:r>
            <a:r>
              <a:rPr lang="en-US" sz="1800" dirty="0"/>
              <a:t> </a:t>
            </a:r>
            <a:r>
              <a:rPr lang="en-US" sz="1800" dirty="0" err="1"/>
              <a:t>catódicos</a:t>
            </a:r>
            <a:r>
              <a:rPr lang="en-US" sz="1800" dirty="0"/>
              <a:t> CRT)</a:t>
            </a:r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>
            <a:off x="0" y="6227763"/>
            <a:ext cx="4449763" cy="319087"/>
          </a:xfrm>
        </p:spPr>
        <p:txBody>
          <a:bodyPr anchor="ctr">
            <a:normAutofit fontScale="92500" lnSpcReduction="20000"/>
          </a:bodyPr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pic>
        <p:nvPicPr>
          <p:cNvPr id="4" name="Imagen 3" descr="Imagen que contiene interior, sostener, mano, computadora&#10;&#10;Descripción generada automáticamente">
            <a:extLst>
              <a:ext uri="{FF2B5EF4-FFF2-40B4-BE49-F238E27FC236}">
                <a16:creationId xmlns:a16="http://schemas.microsoft.com/office/drawing/2014/main" id="{14EA13BA-A4D1-6845-9904-D3753CED59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87" r="27455"/>
          <a:stretch/>
        </p:blipFill>
        <p:spPr>
          <a:xfrm>
            <a:off x="9333288" y="747930"/>
            <a:ext cx="2830136" cy="5709140"/>
          </a:xfrm>
          <a:prstGeom prst="rect">
            <a:avLst/>
          </a:prstGeom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8A798B1B-D36E-ED40-BC77-033F2BA26A23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60s</a:t>
            </a:r>
          </a:p>
          <a:p>
            <a:r>
              <a:rPr lang="en-US" dirty="0"/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</p:spTree>
    <p:extLst>
      <p:ext uri="{BB962C8B-B14F-4D97-AF65-F5344CB8AC3E}">
        <p14:creationId xmlns:p14="http://schemas.microsoft.com/office/powerpoint/2010/main" val="2573728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>
            <a:normAutofit/>
          </a:bodyPr>
          <a:lstStyle/>
          <a:p>
            <a:pPr algn="ctr">
              <a:spcAft>
                <a:spcPts val="600"/>
              </a:spcAft>
            </a:pPr>
            <a:fld id="{5461641B-B392-4172-83FD-0B9BB4CE40BF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 rot="-5400000">
            <a:off x="0" y="5281613"/>
            <a:ext cx="1871663" cy="365125"/>
          </a:xfrm>
        </p:spPr>
        <p:txBody>
          <a:bodyPr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Escuela Politécnia Nacional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240387" y="1743428"/>
            <a:ext cx="5551112" cy="2903876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dirty="0" err="1"/>
              <a:t>Interacción</a:t>
            </a:r>
            <a:r>
              <a:rPr lang="en-US" dirty="0"/>
              <a:t> con la </a:t>
            </a:r>
            <a:r>
              <a:rPr lang="en-US" dirty="0" err="1"/>
              <a:t>computadora</a:t>
            </a:r>
            <a:endParaRPr lang="en-US" dirty="0"/>
          </a:p>
          <a:p>
            <a:pPr lvl="1"/>
            <a:r>
              <a:rPr lang="en-US" dirty="0">
                <a:solidFill>
                  <a:srgbClr val="C00000"/>
                </a:solidFill>
              </a:rPr>
              <a:t>Sketchpad</a:t>
            </a:r>
            <a:r>
              <a:rPr lang="en-US" dirty="0"/>
              <a:t>, 1962, Ivan Sutherland (MIT)</a:t>
            </a:r>
          </a:p>
          <a:p>
            <a:pPr lvl="2"/>
            <a:r>
              <a:rPr lang="en-US" sz="1800" dirty="0"/>
              <a:t>Entrada: light pen</a:t>
            </a:r>
          </a:p>
          <a:p>
            <a:pPr lvl="2"/>
            <a:r>
              <a:rPr lang="en-US" sz="1800" dirty="0"/>
              <a:t>Salida: CRT (</a:t>
            </a:r>
            <a:r>
              <a:rPr lang="en-US" sz="1800" dirty="0" err="1"/>
              <a:t>Tubo</a:t>
            </a:r>
            <a:r>
              <a:rPr lang="en-US" sz="1800" dirty="0"/>
              <a:t> de </a:t>
            </a:r>
            <a:r>
              <a:rPr lang="en-US" sz="1800" dirty="0" err="1"/>
              <a:t>rayos</a:t>
            </a:r>
            <a:r>
              <a:rPr lang="en-US" sz="1800" dirty="0"/>
              <a:t> </a:t>
            </a:r>
            <a:r>
              <a:rPr lang="en-US" sz="1800" dirty="0" err="1"/>
              <a:t>catódicos</a:t>
            </a:r>
            <a:r>
              <a:rPr lang="en-US" sz="1800" dirty="0"/>
              <a:t>)</a:t>
            </a:r>
          </a:p>
        </p:txBody>
      </p:sp>
      <p:sp>
        <p:nvSpPr>
          <p:cNvPr id="32" name="Marcador de contenido 2">
            <a:extLst>
              <a:ext uri="{FF2B5EF4-FFF2-40B4-BE49-F238E27FC236}">
                <a16:creationId xmlns:a16="http://schemas.microsoft.com/office/drawing/2014/main" id="{99A9B6E4-8FDA-7D48-8B67-57C10A3C173A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60s</a:t>
            </a:r>
          </a:p>
          <a:p>
            <a:r>
              <a:rPr lang="en-US" dirty="0"/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  <p:pic>
        <p:nvPicPr>
          <p:cNvPr id="6" name="Imagen 5" descr="Imagen que contiene persona, interior, hombre, computadora&#10;&#10;Descripción generada automáticamente">
            <a:extLst>
              <a:ext uri="{FF2B5EF4-FFF2-40B4-BE49-F238E27FC236}">
                <a16:creationId xmlns:a16="http://schemas.microsoft.com/office/drawing/2014/main" id="{F4AA6049-C842-BF4B-B730-5AA1F0E85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152" y="1781063"/>
            <a:ext cx="4760707" cy="3295874"/>
          </a:xfrm>
          <a:prstGeom prst="rect">
            <a:avLst/>
          </a:prstGeom>
        </p:spPr>
      </p:pic>
      <p:pic>
        <p:nvPicPr>
          <p:cNvPr id="5" name="Gráfico 4" descr="Presentación con elemento multimedia">
            <a:hlinkClick r:id="rId3"/>
            <a:extLst>
              <a:ext uri="{FF2B5EF4-FFF2-40B4-BE49-F238E27FC236}">
                <a16:creationId xmlns:a16="http://schemas.microsoft.com/office/drawing/2014/main" id="{A68E180F-6C90-1342-8365-EE85BE622B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40387" y="4744177"/>
            <a:ext cx="914400" cy="9144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5C272B5-CB7B-A94C-9AC2-7F3C5EED946B}"/>
              </a:ext>
            </a:extLst>
          </p:cNvPr>
          <p:cNvSpPr txBox="1"/>
          <p:nvPr/>
        </p:nvSpPr>
        <p:spPr>
          <a:xfrm>
            <a:off x="2276780" y="5016711"/>
            <a:ext cx="1341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Minuto 4:26</a:t>
            </a:r>
          </a:p>
        </p:txBody>
      </p:sp>
    </p:spTree>
    <p:extLst>
      <p:ext uri="{BB962C8B-B14F-4D97-AF65-F5344CB8AC3E}">
        <p14:creationId xmlns:p14="http://schemas.microsoft.com/office/powerpoint/2010/main" val="1088415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>
            <a:normAutofit/>
          </a:bodyPr>
          <a:lstStyle/>
          <a:p>
            <a:pPr algn="ctr">
              <a:spcAft>
                <a:spcPts val="600"/>
              </a:spcAft>
            </a:pPr>
            <a:fld id="{5461641B-B392-4172-83FD-0B9BB4CE40BF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 rot="-5400000">
            <a:off x="0" y="5281613"/>
            <a:ext cx="1871663" cy="365125"/>
          </a:xfrm>
        </p:spPr>
        <p:txBody>
          <a:bodyPr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Escuela Politécnia Nacional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871663" y="1140310"/>
            <a:ext cx="4496864" cy="4351338"/>
          </a:xfrm>
        </p:spPr>
        <p:txBody>
          <a:bodyPr anchor="ctr">
            <a:noAutofit/>
          </a:bodyPr>
          <a:lstStyle/>
          <a:p>
            <a:r>
              <a:rPr lang="en-US" dirty="0"/>
              <a:t>1965 Ted Nelson </a:t>
            </a:r>
            <a:r>
              <a:rPr lang="en-US" dirty="0" err="1"/>
              <a:t>acuña</a:t>
            </a:r>
            <a:r>
              <a:rPr lang="en-US" dirty="0"/>
              <a:t> el </a:t>
            </a:r>
            <a:r>
              <a:rPr lang="en-US" dirty="0" err="1"/>
              <a:t>término</a:t>
            </a:r>
            <a:r>
              <a:rPr lang="en-US" dirty="0"/>
              <a:t> “</a:t>
            </a:r>
            <a:r>
              <a:rPr lang="en-US" dirty="0" err="1">
                <a:solidFill>
                  <a:srgbClr val="C00000"/>
                </a:solidFill>
              </a:rPr>
              <a:t>Hipertexto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1968 - Douglas Engelbart </a:t>
            </a:r>
            <a:r>
              <a:rPr lang="en-US" dirty="0" err="1"/>
              <a:t>demuestra</a:t>
            </a:r>
            <a:r>
              <a:rPr lang="en-US" dirty="0"/>
              <a:t> la </a:t>
            </a:r>
            <a:r>
              <a:rPr lang="en-US" dirty="0" err="1"/>
              <a:t>interacción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el mouse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sz="2400" i="1" dirty="0"/>
              <a:t>"The Mother of All Demos” </a:t>
            </a:r>
            <a:r>
              <a:rPr lang="en-US" sz="2400" dirty="0"/>
              <a:t>(el SRI)</a:t>
            </a:r>
            <a:endParaRPr lang="en-US" dirty="0"/>
          </a:p>
        </p:txBody>
      </p:sp>
      <p:sp>
        <p:nvSpPr>
          <p:cNvPr id="32" name="Marcador de contenido 2">
            <a:extLst>
              <a:ext uri="{FF2B5EF4-FFF2-40B4-BE49-F238E27FC236}">
                <a16:creationId xmlns:a16="http://schemas.microsoft.com/office/drawing/2014/main" id="{99A9B6E4-8FDA-7D48-8B67-57C10A3C173A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60s</a:t>
            </a:r>
          </a:p>
          <a:p>
            <a:r>
              <a:rPr lang="en-US" dirty="0"/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300B828-A74A-7747-882C-5335DFB79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140" y="1233455"/>
            <a:ext cx="1318729" cy="157648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E80BD7B-81F0-284E-A549-A39E6E2E8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5728" y="3231141"/>
            <a:ext cx="3988535" cy="2233034"/>
          </a:xfrm>
          <a:prstGeom prst="rect">
            <a:avLst/>
          </a:prstGeom>
        </p:spPr>
      </p:pic>
      <p:pic>
        <p:nvPicPr>
          <p:cNvPr id="9" name="Gráfico 8" descr="Presentación con elemento multimedia">
            <a:hlinkClick r:id="rId4"/>
            <a:extLst>
              <a:ext uri="{FF2B5EF4-FFF2-40B4-BE49-F238E27FC236}">
                <a16:creationId xmlns:a16="http://schemas.microsoft.com/office/drawing/2014/main" id="{707DC3D3-2432-F14B-87A2-BA14FFF3D2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57323" y="5260490"/>
            <a:ext cx="914400" cy="9144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F221373A-8B67-A54D-A237-59F22431FF6B}"/>
              </a:ext>
            </a:extLst>
          </p:cNvPr>
          <p:cNvSpPr txBox="1"/>
          <p:nvPr/>
        </p:nvSpPr>
        <p:spPr>
          <a:xfrm>
            <a:off x="2871723" y="5557913"/>
            <a:ext cx="1341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Minuto 0:51</a:t>
            </a:r>
          </a:p>
        </p:txBody>
      </p:sp>
    </p:spTree>
    <p:extLst>
      <p:ext uri="{BB962C8B-B14F-4D97-AF65-F5344CB8AC3E}">
        <p14:creationId xmlns:p14="http://schemas.microsoft.com/office/powerpoint/2010/main" val="1171739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>
            <a:normAutofit/>
          </a:bodyPr>
          <a:lstStyle/>
          <a:p>
            <a:pPr algn="ctr">
              <a:spcAft>
                <a:spcPts val="600"/>
              </a:spcAft>
            </a:pPr>
            <a:fld id="{5461641B-B392-4172-83FD-0B9BB4CE40BF}" type="slidenum">
              <a:rPr lang="en-US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1" name="Marcador de pie de página 100"/>
          <p:cNvSpPr>
            <a:spLocks noGrp="1"/>
          </p:cNvSpPr>
          <p:nvPr>
            <p:ph type="ftr" sz="quarter" idx="4294967295"/>
          </p:nvPr>
        </p:nvSpPr>
        <p:spPr>
          <a:xfrm rot="-5400000">
            <a:off x="0" y="5281613"/>
            <a:ext cx="1871663" cy="365125"/>
          </a:xfrm>
        </p:spPr>
        <p:txBody>
          <a:bodyPr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Escuela Politécnia Nacional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665749" y="1839558"/>
            <a:ext cx="5006461" cy="2036810"/>
          </a:xfrm>
        </p:spPr>
        <p:txBody>
          <a:bodyPr anchor="ctr">
            <a:noAutofit/>
          </a:bodyPr>
          <a:lstStyle/>
          <a:p>
            <a:r>
              <a:rPr lang="en-US" dirty="0"/>
              <a:t>1968 - Alan Kay</a:t>
            </a:r>
          </a:p>
          <a:p>
            <a:pPr lvl="1"/>
            <a:r>
              <a:rPr lang="en-US" sz="2000" dirty="0" err="1"/>
              <a:t>Dynabook</a:t>
            </a:r>
            <a:r>
              <a:rPr lang="en-US" sz="2000" dirty="0"/>
              <a:t>: El </a:t>
            </a:r>
            <a:r>
              <a:rPr lang="en-US" sz="2000" dirty="0" err="1"/>
              <a:t>concepto</a:t>
            </a:r>
            <a:r>
              <a:rPr lang="en-US" sz="2000" dirty="0"/>
              <a:t> de </a:t>
            </a:r>
            <a:r>
              <a:rPr lang="en-US" sz="2000" dirty="0">
                <a:solidFill>
                  <a:srgbClr val="C00000"/>
                </a:solidFill>
              </a:rPr>
              <a:t>Laptop</a:t>
            </a:r>
          </a:p>
          <a:p>
            <a:pPr lvl="1"/>
            <a:r>
              <a:rPr lang="en-US" sz="2000" dirty="0" err="1">
                <a:solidFill>
                  <a:srgbClr val="C00000"/>
                </a:solidFill>
              </a:rPr>
              <a:t>SmallTalk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(</a:t>
            </a:r>
            <a:r>
              <a:rPr lang="en-US" sz="2000" dirty="0" err="1"/>
              <a:t>Lenguaje</a:t>
            </a:r>
            <a:r>
              <a:rPr lang="en-US" sz="2000" dirty="0"/>
              <a:t> de </a:t>
            </a:r>
            <a:r>
              <a:rPr lang="en-US" sz="2000" dirty="0" err="1"/>
              <a:t>programación</a:t>
            </a:r>
            <a:r>
              <a:rPr lang="en-US" sz="2000" dirty="0"/>
              <a:t> OO)</a:t>
            </a:r>
          </a:p>
        </p:txBody>
      </p:sp>
      <p:sp>
        <p:nvSpPr>
          <p:cNvPr id="32" name="Marcador de contenido 2">
            <a:extLst>
              <a:ext uri="{FF2B5EF4-FFF2-40B4-BE49-F238E27FC236}">
                <a16:creationId xmlns:a16="http://schemas.microsoft.com/office/drawing/2014/main" id="{99A9B6E4-8FDA-7D48-8B67-57C10A3C173A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60s</a:t>
            </a:r>
          </a:p>
          <a:p>
            <a:r>
              <a:rPr lang="en-US" dirty="0"/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  <p:pic>
        <p:nvPicPr>
          <p:cNvPr id="6" name="Imagen 5" descr="Imagen que contiene persona, laptop, interior, computadora&#10;&#10;Descripción generada automáticamente">
            <a:extLst>
              <a:ext uri="{FF2B5EF4-FFF2-40B4-BE49-F238E27FC236}">
                <a16:creationId xmlns:a16="http://schemas.microsoft.com/office/drawing/2014/main" id="{BF6B61FC-F624-8B45-B073-E1EBBBB28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818" y="1839558"/>
            <a:ext cx="5006461" cy="332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25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Marcador de número de diapositiva 9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1641B-B392-4172-83FD-0B9BB4CE40BF}" type="slidenum">
              <a:rPr lang="en-US" dirty="0" smtClean="0"/>
              <a:t>9</a:t>
            </a:fld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Evolución</a:t>
            </a:r>
            <a:r>
              <a:rPr lang="en-US" dirty="0"/>
              <a:t> de HCI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1559858" y="1473200"/>
            <a:ext cx="8955741" cy="4351338"/>
          </a:xfrm>
        </p:spPr>
        <p:txBody>
          <a:bodyPr/>
          <a:lstStyle/>
          <a:p>
            <a:r>
              <a:rPr lang="en-US" dirty="0"/>
              <a:t>Hasta la mitad de los 70’s, HCI como disciplina no era importante.</a:t>
            </a:r>
          </a:p>
          <a:p>
            <a:pPr lvl="1"/>
            <a:r>
              <a:rPr lang="en-US" dirty="0"/>
              <a:t>No había muchos usuarios interactuando con </a:t>
            </a:r>
            <a:r>
              <a:rPr lang="en-US" dirty="0" err="1"/>
              <a:t>computadores</a:t>
            </a:r>
            <a:endParaRPr lang="en-US" dirty="0"/>
          </a:p>
          <a:p>
            <a:pPr lvl="1"/>
            <a:r>
              <a:rPr lang="en-US" dirty="0"/>
              <a:t>El </a:t>
            </a:r>
            <a:r>
              <a:rPr lang="en-US" dirty="0" err="1"/>
              <a:t>usuario</a:t>
            </a:r>
            <a:r>
              <a:rPr lang="en-US" dirty="0"/>
              <a:t> era </a:t>
            </a:r>
            <a:r>
              <a:rPr lang="en-US" dirty="0" err="1">
                <a:solidFill>
                  <a:srgbClr val="C00000"/>
                </a:solidFill>
              </a:rPr>
              <a:t>muy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específico</a:t>
            </a:r>
            <a:r>
              <a:rPr lang="en-US" dirty="0"/>
              <a:t>: </a:t>
            </a:r>
          </a:p>
          <a:p>
            <a:pPr lvl="2"/>
            <a:r>
              <a:rPr lang="en-US" dirty="0" err="1"/>
              <a:t>Acceso</a:t>
            </a:r>
            <a:r>
              <a:rPr lang="en-US" dirty="0"/>
              <a:t> a computadores era exclusivo para académicos o profesionales y personas con recursos </a:t>
            </a:r>
            <a:r>
              <a:rPr lang="en-US" dirty="0" err="1"/>
              <a:t>económicos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Sin una </a:t>
            </a:r>
            <a:r>
              <a:rPr lang="en-US" dirty="0" err="1"/>
              <a:t>amplia</a:t>
            </a:r>
            <a:r>
              <a:rPr lang="en-US" dirty="0"/>
              <a:t> base de </a:t>
            </a:r>
            <a:r>
              <a:rPr lang="en-US" dirty="0" err="1"/>
              <a:t>usuarios</a:t>
            </a:r>
            <a:r>
              <a:rPr lang="en-US" dirty="0"/>
              <a:t>, no </a:t>
            </a:r>
            <a:r>
              <a:rPr lang="en-US" dirty="0" err="1"/>
              <a:t>fue</a:t>
            </a:r>
            <a:r>
              <a:rPr lang="en-US" dirty="0"/>
              <a:t> </a:t>
            </a:r>
            <a:r>
              <a:rPr lang="en-US" dirty="0" err="1"/>
              <a:t>necesario</a:t>
            </a:r>
            <a:r>
              <a:rPr lang="en-US" dirty="0"/>
              <a:t> </a:t>
            </a:r>
            <a:r>
              <a:rPr lang="en-US" dirty="0" err="1"/>
              <a:t>enfocarse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estos</a:t>
            </a:r>
            <a:r>
              <a:rPr lang="en-US" dirty="0"/>
              <a:t> </a:t>
            </a:r>
            <a:r>
              <a:rPr lang="en-US" dirty="0" err="1"/>
              <a:t>usuarios</a:t>
            </a:r>
            <a:r>
              <a:rPr lang="en-US" dirty="0"/>
              <a:t> </a:t>
            </a:r>
            <a:r>
              <a:rPr lang="en-US" dirty="0" err="1"/>
              <a:t>interactuaban</a:t>
            </a:r>
            <a:r>
              <a:rPr lang="en-US" dirty="0"/>
              <a:t> con </a:t>
            </a:r>
            <a:r>
              <a:rPr lang="en-US" dirty="0" err="1"/>
              <a:t>computadores</a:t>
            </a:r>
            <a:endParaRPr lang="en-US" dirty="0"/>
          </a:p>
          <a:p>
            <a:pPr lvl="2"/>
            <a:r>
              <a:rPr lang="en-US" dirty="0" err="1"/>
              <a:t>Usuarios</a:t>
            </a:r>
            <a:r>
              <a:rPr lang="en-US" dirty="0"/>
              <a:t> se las </a:t>
            </a:r>
            <a:r>
              <a:rPr lang="en-US" dirty="0" err="1"/>
              <a:t>arreglaban</a:t>
            </a:r>
            <a:r>
              <a:rPr lang="en-US" dirty="0"/>
              <a:t> con lo que </a:t>
            </a:r>
            <a:r>
              <a:rPr lang="en-US" dirty="0" err="1"/>
              <a:t>tenían</a:t>
            </a:r>
            <a:r>
              <a:rPr lang="en-US" dirty="0"/>
              <a:t> a mano o </a:t>
            </a:r>
            <a:r>
              <a:rPr lang="en-US" dirty="0" err="1"/>
              <a:t>creaban</a:t>
            </a:r>
            <a:r>
              <a:rPr lang="en-US" dirty="0"/>
              <a:t> lo que </a:t>
            </a:r>
            <a:r>
              <a:rPr lang="en-US" dirty="0" err="1"/>
              <a:t>necesitaban</a:t>
            </a:r>
            <a:r>
              <a:rPr lang="en-US" dirty="0"/>
              <a:t>.</a:t>
            </a:r>
          </a:p>
          <a:p>
            <a:pPr lvl="2"/>
            <a:endParaRPr lang="en-US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B9627D21-A1C1-D948-B67A-A9301BC79A63}"/>
              </a:ext>
            </a:extLst>
          </p:cNvPr>
          <p:cNvSpPr txBox="1">
            <a:spLocks/>
          </p:cNvSpPr>
          <p:nvPr/>
        </p:nvSpPr>
        <p:spPr bwMode="auto">
          <a:xfrm>
            <a:off x="0" y="1473200"/>
            <a:ext cx="1032734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8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5143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4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8572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sz="2000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2001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543050" indent="-17145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100000"/>
              <a:buFont typeface="Wingdings" pitchFamily="2" charset="2"/>
              <a:buChar char="§"/>
              <a:defRPr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60s</a:t>
            </a:r>
          </a:p>
          <a:p>
            <a:r>
              <a:rPr lang="en-US" dirty="0">
                <a:solidFill>
                  <a:srgbClr val="C00000"/>
                </a:solidFill>
              </a:rPr>
              <a:t>70s</a:t>
            </a:r>
          </a:p>
          <a:p>
            <a:r>
              <a:rPr lang="en-US" dirty="0"/>
              <a:t>80s</a:t>
            </a:r>
          </a:p>
          <a:p>
            <a:r>
              <a:rPr lang="en-US" dirty="0"/>
              <a:t>90's</a:t>
            </a:r>
          </a:p>
        </p:txBody>
      </p:sp>
    </p:spTree>
    <p:extLst>
      <p:ext uri="{BB962C8B-B14F-4D97-AF65-F5344CB8AC3E}">
        <p14:creationId xmlns:p14="http://schemas.microsoft.com/office/powerpoint/2010/main" val="861546525"/>
      </p:ext>
    </p:extLst>
  </p:cSld>
  <p:clrMapOvr>
    <a:masterClrMapping/>
  </p:clrMapOvr>
</p:sld>
</file>

<file path=ppt/theme/theme1.xml><?xml version="1.0" encoding="utf-8"?>
<a:theme xmlns:a="http://schemas.openxmlformats.org/drawingml/2006/main" name="VideCarlos">
  <a:themeElements>
    <a:clrScheme name="CARLOS">
      <a:dk1>
        <a:srgbClr val="005392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N_Video" id="{1CBB7F2A-CB8B-7342-A97F-C511863F1DF5}" vid="{77D4283B-B06F-A543-9B8D-DF58046B240D}"/>
    </a:ext>
  </a:extLst>
</a:theme>
</file>

<file path=ppt/theme/theme2.xml><?xml version="1.0" encoding="utf-8"?>
<a:theme xmlns:a="http://schemas.openxmlformats.org/drawingml/2006/main" name="Spring">
  <a:themeElements>
    <a:clrScheme name="Метро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Стандартная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717</Words>
  <Application>Microsoft Macintosh PowerPoint</Application>
  <PresentationFormat>Panorámica</PresentationFormat>
  <Paragraphs>165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Candara</vt:lpstr>
      <vt:lpstr>Helvetica</vt:lpstr>
      <vt:lpstr>Verdana</vt:lpstr>
      <vt:lpstr>Wingdings</vt:lpstr>
      <vt:lpstr>VideCarlos</vt:lpstr>
      <vt:lpstr>Evolución de HCI</vt:lpstr>
      <vt:lpstr>La emergencia de las máquinas</vt:lpstr>
      <vt:lpstr>Ergonomía</vt:lpstr>
      <vt:lpstr>Evolución de HCI</vt:lpstr>
      <vt:lpstr>Evolución de HCI</vt:lpstr>
      <vt:lpstr>Evolución de HCI</vt:lpstr>
      <vt:lpstr>Evolución de HCI</vt:lpstr>
      <vt:lpstr>Evolución de HCI</vt:lpstr>
      <vt:lpstr>Evolución de HCI</vt:lpstr>
      <vt:lpstr>Evolución de HCI</vt:lpstr>
      <vt:lpstr>Evolución de HCI</vt:lpstr>
      <vt:lpstr>Evolución de HCI</vt:lpstr>
      <vt:lpstr>Evolución de HCI</vt:lpstr>
      <vt:lpstr>Evolución de HCI</vt:lpstr>
      <vt:lpstr>Evolución de HCI</vt:lpstr>
      <vt:lpstr>Evolución de HCI</vt:lpstr>
      <vt:lpstr>Evolución de HCI</vt:lpstr>
      <vt:lpstr>Ejemplo de preguntas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Evolución de HCI</dc:title>
  <dc:creator>CARLOS EFRAIN INIGUEZ JARRIN</dc:creator>
  <cp:lastModifiedBy>CARLOS EFRAIN INIGUEZ JARRIN</cp:lastModifiedBy>
  <cp:revision>2</cp:revision>
  <dcterms:created xsi:type="dcterms:W3CDTF">2020-06-02T13:36:21Z</dcterms:created>
  <dcterms:modified xsi:type="dcterms:W3CDTF">2020-06-02T13:56:49Z</dcterms:modified>
</cp:coreProperties>
</file>